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8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9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1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11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12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13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14.xml" ContentType="application/vnd.openxmlformats-officedocument.presentationml.notesSl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notesSlides/notesSlide15.xml" ContentType="application/vnd.openxmlformats-officedocument.presentationml.notesSlide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notesSlides/notesSlide16.xml" ContentType="application/vnd.openxmlformats-officedocument.presentationml.notesSlide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notesSlides/notesSlide19.xml" ContentType="application/vnd.openxmlformats-officedocument.presentationml.notesSlide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notesSlides/notesSlide20.xml" ContentType="application/vnd.openxmlformats-officedocument.presentationml.notesSlide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8" r:id="rId3"/>
    <p:sldId id="260" r:id="rId4"/>
    <p:sldId id="261" r:id="rId5"/>
    <p:sldId id="263" r:id="rId6"/>
    <p:sldId id="336" r:id="rId7"/>
    <p:sldId id="262" r:id="rId8"/>
    <p:sldId id="266" r:id="rId9"/>
    <p:sldId id="269" r:id="rId10"/>
    <p:sldId id="259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362" r:id="rId23"/>
    <p:sldId id="378" r:id="rId24"/>
    <p:sldId id="284" r:id="rId25"/>
    <p:sldId id="289" r:id="rId26"/>
    <p:sldId id="365" r:id="rId27"/>
    <p:sldId id="280" r:id="rId28"/>
    <p:sldId id="285" r:id="rId29"/>
    <p:sldId id="338" r:id="rId30"/>
    <p:sldId id="287" r:id="rId31"/>
    <p:sldId id="286" r:id="rId32"/>
    <p:sldId id="379" r:id="rId33"/>
    <p:sldId id="288" r:id="rId34"/>
    <p:sldId id="292" r:id="rId35"/>
    <p:sldId id="294" r:id="rId36"/>
    <p:sldId id="290" r:id="rId37"/>
    <p:sldId id="295" r:id="rId38"/>
    <p:sldId id="296" r:id="rId39"/>
    <p:sldId id="366" r:id="rId40"/>
    <p:sldId id="367" r:id="rId41"/>
    <p:sldId id="298" r:id="rId42"/>
    <p:sldId id="299" r:id="rId43"/>
    <p:sldId id="301" r:id="rId44"/>
    <p:sldId id="303" r:id="rId45"/>
    <p:sldId id="368" r:id="rId46"/>
    <p:sldId id="305" r:id="rId47"/>
    <p:sldId id="315" r:id="rId48"/>
    <p:sldId id="380" r:id="rId49"/>
    <p:sldId id="302" r:id="rId50"/>
    <p:sldId id="307" r:id="rId51"/>
    <p:sldId id="306" r:id="rId52"/>
    <p:sldId id="309" r:id="rId53"/>
    <p:sldId id="308" r:id="rId54"/>
    <p:sldId id="312" r:id="rId55"/>
    <p:sldId id="372" r:id="rId56"/>
    <p:sldId id="340" r:id="rId57"/>
    <p:sldId id="382" r:id="rId58"/>
    <p:sldId id="333" r:id="rId59"/>
    <p:sldId id="316" r:id="rId60"/>
    <p:sldId id="317" r:id="rId61"/>
    <p:sldId id="314" r:id="rId62"/>
    <p:sldId id="321" r:id="rId63"/>
    <p:sldId id="319" r:id="rId64"/>
    <p:sldId id="320" r:id="rId65"/>
    <p:sldId id="327" r:id="rId66"/>
    <p:sldId id="341" r:id="rId67"/>
    <p:sldId id="374" r:id="rId68"/>
    <p:sldId id="375" r:id="rId69"/>
    <p:sldId id="369" r:id="rId70"/>
    <p:sldId id="376" r:id="rId71"/>
    <p:sldId id="377" r:id="rId72"/>
    <p:sldId id="313" r:id="rId73"/>
    <p:sldId id="323" r:id="rId74"/>
    <p:sldId id="334" r:id="rId75"/>
    <p:sldId id="335" r:id="rId76"/>
    <p:sldId id="381" r:id="rId77"/>
    <p:sldId id="383" r:id="rId78"/>
    <p:sldId id="322" r:id="rId79"/>
    <p:sldId id="329" r:id="rId80"/>
    <p:sldId id="330" r:id="rId81"/>
    <p:sldId id="332" r:id="rId82"/>
    <p:sldId id="339" r:id="rId83"/>
    <p:sldId id="364" r:id="rId8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damuro Janne" initials="cadamuro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6"/>
    <a:srgbClr val="E791D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266" autoAdjust="0"/>
  </p:normalViewPr>
  <p:slideViewPr>
    <p:cSldViewPr>
      <p:cViewPr varScale="1">
        <p:scale>
          <a:sx n="87" d="100"/>
          <a:sy n="87" d="100"/>
        </p:scale>
        <p:origin x="10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explosion val="6"/>
          <c:cat>
            <c:strRef>
              <c:f>Tabelle1!$A$2:$A$5</c:f>
              <c:strCache>
                <c:ptCount val="3"/>
                <c:pt idx="0">
                  <c:v>Preanalytical</c:v>
                </c:pt>
                <c:pt idx="1">
                  <c:v>Analytical</c:v>
                </c:pt>
                <c:pt idx="2">
                  <c:v>Postanalytical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61.9</c:v>
                </c:pt>
                <c:pt idx="1">
                  <c:v>15</c:v>
                </c:pt>
                <c:pt idx="2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8-4DF5-ADE5-7EB03578F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BE8EA1-A44D-41BC-96FB-FC66D25FF9E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18FE10F3-15BF-4800-95F0-C965D851A03C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/>
            <a:t>Blood </a:t>
          </a:r>
          <a:r>
            <a:rPr lang="de-AT" sz="1400" b="1" dirty="0" err="1"/>
            <a:t>Collection</a:t>
          </a:r>
          <a:endParaRPr lang="de-AT" sz="1400" b="1" dirty="0"/>
        </a:p>
      </dgm:t>
    </dgm:pt>
    <dgm:pt modelId="{9A6088D9-F9B8-4B7C-8E60-63A10B1C5A9F}" type="parTrans" cxnId="{28F229DB-4E6C-4FBE-8812-591234636D3B}">
      <dgm:prSet/>
      <dgm:spPr/>
      <dgm:t>
        <a:bodyPr/>
        <a:lstStyle/>
        <a:p>
          <a:endParaRPr lang="de-AT"/>
        </a:p>
      </dgm:t>
    </dgm:pt>
    <dgm:pt modelId="{955EB187-E83E-40A0-9C72-12758055E962}" type="sibTrans" cxnId="{28F229DB-4E6C-4FBE-8812-591234636D3B}">
      <dgm:prSet/>
      <dgm:spPr/>
      <dgm:t>
        <a:bodyPr/>
        <a:lstStyle/>
        <a:p>
          <a:endParaRPr lang="de-AT"/>
        </a:p>
      </dgm:t>
    </dgm:pt>
    <dgm:pt modelId="{CA3C99F3-0667-48A2-95A7-4662F6A443B5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/>
            <a:t>Sample Transport</a:t>
          </a:r>
        </a:p>
      </dgm:t>
    </dgm:pt>
    <dgm:pt modelId="{BD4C9A2A-CE63-4098-86D9-D3D78CA25D95}" type="parTrans" cxnId="{371E9D82-A863-4ED1-9874-6FE85D200A15}">
      <dgm:prSet/>
      <dgm:spPr/>
      <dgm:t>
        <a:bodyPr/>
        <a:lstStyle/>
        <a:p>
          <a:endParaRPr lang="de-AT"/>
        </a:p>
      </dgm:t>
    </dgm:pt>
    <dgm:pt modelId="{393BD925-E786-4BC9-B50B-EEDC20AE61EE}" type="sibTrans" cxnId="{371E9D82-A863-4ED1-9874-6FE85D200A15}">
      <dgm:prSet/>
      <dgm:spPr/>
      <dgm:t>
        <a:bodyPr/>
        <a:lstStyle/>
        <a:p>
          <a:endParaRPr lang="de-AT"/>
        </a:p>
      </dgm:t>
    </dgm:pt>
    <dgm:pt modelId="{1159EED7-6B17-47C2-BC62-273D45B2FFD0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/>
            <a:t>Lab Sample </a:t>
          </a:r>
          <a:r>
            <a:rPr lang="de-AT" sz="1400" b="1" dirty="0" err="1"/>
            <a:t>handling</a:t>
          </a:r>
          <a:br>
            <a:rPr lang="de-AT" sz="1600" b="1" dirty="0"/>
          </a:br>
          <a:r>
            <a:rPr lang="de-AT" sz="1200" dirty="0"/>
            <a:t>(</a:t>
          </a:r>
          <a:r>
            <a:rPr lang="de-AT" sz="1200" dirty="0" err="1"/>
            <a:t>Documentation</a:t>
          </a:r>
          <a:r>
            <a:rPr lang="de-AT" sz="1200" dirty="0"/>
            <a:t>, </a:t>
          </a:r>
          <a:r>
            <a:rPr lang="de-AT" sz="1200" dirty="0" err="1"/>
            <a:t>Centrifugation</a:t>
          </a:r>
          <a:r>
            <a:rPr lang="de-AT" sz="1200" dirty="0"/>
            <a:t>, Distribution)</a:t>
          </a:r>
        </a:p>
      </dgm:t>
    </dgm:pt>
    <dgm:pt modelId="{75EFF8DC-C336-4A87-8BF0-5B33FC75E57D}" type="parTrans" cxnId="{E3F312F6-B2EB-49FC-BCC1-84403C024A78}">
      <dgm:prSet/>
      <dgm:spPr/>
      <dgm:t>
        <a:bodyPr/>
        <a:lstStyle/>
        <a:p>
          <a:endParaRPr lang="de-AT"/>
        </a:p>
      </dgm:t>
    </dgm:pt>
    <dgm:pt modelId="{CDC149C9-8B3C-465C-AC90-87D2F86E26CF}" type="sibTrans" cxnId="{E3F312F6-B2EB-49FC-BCC1-84403C024A78}">
      <dgm:prSet/>
      <dgm:spPr/>
      <dgm:t>
        <a:bodyPr/>
        <a:lstStyle/>
        <a:p>
          <a:endParaRPr lang="de-AT"/>
        </a:p>
      </dgm:t>
    </dgm:pt>
    <dgm:pt modelId="{9DBFE437-7808-4A71-82A1-02B091F8985D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600" b="1" dirty="0"/>
            <a:t>Analysis</a:t>
          </a:r>
        </a:p>
      </dgm:t>
    </dgm:pt>
    <dgm:pt modelId="{1D81ACA1-5E7D-441A-A9D4-90151B4ABDB4}" type="parTrans" cxnId="{EA4FE17A-B2D7-49C9-AC02-18677F5A6358}">
      <dgm:prSet/>
      <dgm:spPr/>
      <dgm:t>
        <a:bodyPr/>
        <a:lstStyle/>
        <a:p>
          <a:endParaRPr lang="de-AT"/>
        </a:p>
      </dgm:t>
    </dgm:pt>
    <dgm:pt modelId="{E380C843-F71E-44B3-B3DD-DA512DDCEECD}" type="sibTrans" cxnId="{EA4FE17A-B2D7-49C9-AC02-18677F5A6358}">
      <dgm:prSet/>
      <dgm:spPr/>
      <dgm:t>
        <a:bodyPr/>
        <a:lstStyle/>
        <a:p>
          <a:endParaRPr lang="de-AT"/>
        </a:p>
      </dgm:t>
    </dgm:pt>
    <dgm:pt modelId="{66FCC188-9A65-4005-8699-E797C2EE1F52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 err="1"/>
            <a:t>Result</a:t>
          </a:r>
          <a:r>
            <a:rPr lang="de-AT" sz="1400" b="1" dirty="0"/>
            <a:t> Validation</a:t>
          </a:r>
        </a:p>
        <a:p>
          <a:r>
            <a:rPr lang="de-DE" sz="1200" dirty="0"/>
            <a:t>(Technical, Medical)</a:t>
          </a:r>
          <a:endParaRPr lang="de-AT" sz="1200" dirty="0"/>
        </a:p>
      </dgm:t>
    </dgm:pt>
    <dgm:pt modelId="{AFB463D6-8CFF-4417-B726-3EB1179554DA}" type="parTrans" cxnId="{2DCCF147-AFDE-4EFE-8EBB-EE64E59C9330}">
      <dgm:prSet/>
      <dgm:spPr/>
      <dgm:t>
        <a:bodyPr/>
        <a:lstStyle/>
        <a:p>
          <a:endParaRPr lang="de-AT"/>
        </a:p>
      </dgm:t>
    </dgm:pt>
    <dgm:pt modelId="{B83EDC4B-C645-4B42-85FF-BE321C446DF9}" type="sibTrans" cxnId="{2DCCF147-AFDE-4EFE-8EBB-EE64E59C9330}">
      <dgm:prSet/>
      <dgm:spPr/>
      <dgm:t>
        <a:bodyPr/>
        <a:lstStyle/>
        <a:p>
          <a:endParaRPr lang="de-AT"/>
        </a:p>
      </dgm:t>
    </dgm:pt>
    <dgm:pt modelId="{EBA8E81E-0375-484B-B65F-5BCC4702D79F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/>
            <a:t>Lab Report</a:t>
          </a:r>
        </a:p>
      </dgm:t>
    </dgm:pt>
    <dgm:pt modelId="{7ED0A4CD-B634-4ECE-93CE-6DCB95A726AF}" type="parTrans" cxnId="{745B8397-D3F6-4A13-BD90-228108E51469}">
      <dgm:prSet/>
      <dgm:spPr/>
      <dgm:t>
        <a:bodyPr/>
        <a:lstStyle/>
        <a:p>
          <a:endParaRPr lang="de-AT"/>
        </a:p>
      </dgm:t>
    </dgm:pt>
    <dgm:pt modelId="{E133ED0C-22DB-4401-9EDD-47197C06DDD3}" type="sibTrans" cxnId="{745B8397-D3F6-4A13-BD90-228108E51469}">
      <dgm:prSet/>
      <dgm:spPr/>
      <dgm:t>
        <a:bodyPr/>
        <a:lstStyle/>
        <a:p>
          <a:endParaRPr lang="de-AT"/>
        </a:p>
      </dgm:t>
    </dgm:pt>
    <dgm:pt modelId="{E7EC6183-750D-4AFF-8B19-DAFD68B55397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/>
            <a:t>Medical </a:t>
          </a:r>
          <a:r>
            <a:rPr lang="de-AT" sz="1400" b="1" dirty="0" err="1"/>
            <a:t>Decision</a:t>
          </a:r>
          <a:endParaRPr lang="de-AT" sz="1400" b="1" dirty="0"/>
        </a:p>
      </dgm:t>
    </dgm:pt>
    <dgm:pt modelId="{5F899B3A-9A45-45A7-9E3E-4D0A3007A22D}" type="parTrans" cxnId="{3F3114F6-0C92-4FE7-9174-E4CA4312C95D}">
      <dgm:prSet/>
      <dgm:spPr/>
      <dgm:t>
        <a:bodyPr/>
        <a:lstStyle/>
        <a:p>
          <a:endParaRPr lang="de-AT"/>
        </a:p>
      </dgm:t>
    </dgm:pt>
    <dgm:pt modelId="{42D26C4E-FF08-4DFB-88C3-46170CF1E79A}" type="sibTrans" cxnId="{3F3114F6-0C92-4FE7-9174-E4CA4312C95D}">
      <dgm:prSet/>
      <dgm:spPr/>
      <dgm:t>
        <a:bodyPr/>
        <a:lstStyle/>
        <a:p>
          <a:endParaRPr lang="de-AT"/>
        </a:p>
      </dgm:t>
    </dgm:pt>
    <dgm:pt modelId="{2DA0E3A8-962C-4AE1-A633-87BF956F9A0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 err="1"/>
            <a:t>Why</a:t>
          </a:r>
          <a:r>
            <a:rPr lang="de-AT" sz="1400" b="1" dirty="0"/>
            <a:t> </a:t>
          </a:r>
          <a:r>
            <a:rPr lang="de-AT" sz="1400" b="1" dirty="0" err="1"/>
            <a:t>to</a:t>
          </a:r>
          <a:r>
            <a:rPr lang="de-AT" sz="1400" b="1" dirty="0"/>
            <a:t> </a:t>
          </a:r>
          <a:r>
            <a:rPr lang="de-AT" sz="1400" b="1" dirty="0" err="1"/>
            <a:t>test</a:t>
          </a:r>
          <a:endParaRPr lang="de-AT" sz="1400" b="1" dirty="0"/>
        </a:p>
        <a:p>
          <a:r>
            <a:rPr lang="de-DE" sz="1200" dirty="0"/>
            <a:t>(</a:t>
          </a:r>
          <a:r>
            <a:rPr lang="de-DE" sz="1200" dirty="0" err="1"/>
            <a:t>Indication</a:t>
          </a:r>
          <a:r>
            <a:rPr lang="de-DE" sz="1200" dirty="0"/>
            <a:t>)</a:t>
          </a:r>
          <a:endParaRPr lang="de-AT" sz="1200" dirty="0"/>
        </a:p>
      </dgm:t>
    </dgm:pt>
    <dgm:pt modelId="{1BE729E7-E90A-4510-88A1-6724E26CA81F}" type="parTrans" cxnId="{3099C16D-CA4F-4FB8-B05C-B168FBF4DE1C}">
      <dgm:prSet/>
      <dgm:spPr/>
      <dgm:t>
        <a:bodyPr/>
        <a:lstStyle/>
        <a:p>
          <a:endParaRPr lang="de-AT"/>
        </a:p>
      </dgm:t>
    </dgm:pt>
    <dgm:pt modelId="{A41FF26B-2C4E-45A9-B47E-3568C2929A46}" type="sibTrans" cxnId="{3099C16D-CA4F-4FB8-B05C-B168FBF4DE1C}">
      <dgm:prSet/>
      <dgm:spPr/>
      <dgm:t>
        <a:bodyPr/>
        <a:lstStyle/>
        <a:p>
          <a:endParaRPr lang="de-AT"/>
        </a:p>
      </dgm:t>
    </dgm:pt>
    <dgm:pt modelId="{D09F4BA7-B004-46F1-84E1-1D4180B4EE11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AT" sz="1400" b="1" dirty="0" err="1"/>
            <a:t>What</a:t>
          </a:r>
          <a:r>
            <a:rPr lang="de-AT" sz="1400" b="1" dirty="0"/>
            <a:t> </a:t>
          </a:r>
          <a:r>
            <a:rPr lang="de-AT" sz="1400" b="1" dirty="0" err="1"/>
            <a:t>to</a:t>
          </a:r>
          <a:r>
            <a:rPr lang="de-AT" sz="1400" b="1" dirty="0"/>
            <a:t> </a:t>
          </a:r>
          <a:r>
            <a:rPr lang="de-AT" sz="1400" b="1" dirty="0" err="1"/>
            <a:t>test</a:t>
          </a:r>
          <a:br>
            <a:rPr lang="de-AT" sz="1600" dirty="0"/>
          </a:br>
          <a:r>
            <a:rPr lang="de-AT" sz="1200" dirty="0"/>
            <a:t>(Parameter </a:t>
          </a:r>
          <a:r>
            <a:rPr lang="de-AT" sz="1200" dirty="0" err="1"/>
            <a:t>selection</a:t>
          </a:r>
          <a:r>
            <a:rPr lang="de-AT" sz="1200" dirty="0"/>
            <a:t>)</a:t>
          </a:r>
        </a:p>
      </dgm:t>
    </dgm:pt>
    <dgm:pt modelId="{E195DFCB-8DA6-4B74-AA1E-5BCDFA0A5239}" type="parTrans" cxnId="{F1C8FBFE-A358-4086-890A-72C6AF291325}">
      <dgm:prSet/>
      <dgm:spPr/>
      <dgm:t>
        <a:bodyPr/>
        <a:lstStyle/>
        <a:p>
          <a:endParaRPr lang="de-AT"/>
        </a:p>
      </dgm:t>
    </dgm:pt>
    <dgm:pt modelId="{D72550FE-2BF4-497B-8DD1-A97398CD0E5E}" type="sibTrans" cxnId="{F1C8FBFE-A358-4086-890A-72C6AF291325}">
      <dgm:prSet/>
      <dgm:spPr/>
      <dgm:t>
        <a:bodyPr/>
        <a:lstStyle/>
        <a:p>
          <a:endParaRPr lang="de-AT"/>
        </a:p>
      </dgm:t>
    </dgm:pt>
    <dgm:pt modelId="{19B6D782-FE52-46F7-B38E-9535AB3D0978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400" b="1" dirty="0"/>
            <a:t>Interpretation</a:t>
          </a:r>
          <a:endParaRPr lang="de-AT" sz="1400" b="1" dirty="0"/>
        </a:p>
      </dgm:t>
    </dgm:pt>
    <dgm:pt modelId="{9628CE8A-3274-4D0F-B998-236E4F2130B6}" type="parTrans" cxnId="{413F4D02-8DB3-453C-95AF-E572448E5BA1}">
      <dgm:prSet/>
      <dgm:spPr/>
      <dgm:t>
        <a:bodyPr/>
        <a:lstStyle/>
        <a:p>
          <a:endParaRPr lang="de-AT"/>
        </a:p>
      </dgm:t>
    </dgm:pt>
    <dgm:pt modelId="{D1E213CA-23D2-4E69-AD50-24D945BE2173}" type="sibTrans" cxnId="{413F4D02-8DB3-453C-95AF-E572448E5BA1}">
      <dgm:prSet/>
      <dgm:spPr/>
      <dgm:t>
        <a:bodyPr/>
        <a:lstStyle/>
        <a:p>
          <a:endParaRPr lang="de-AT"/>
        </a:p>
      </dgm:t>
    </dgm:pt>
    <dgm:pt modelId="{BB912AB3-569A-46CA-B15B-0A30E81ABD21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400" b="1" dirty="0"/>
            <a:t>Interpretation</a:t>
          </a:r>
          <a:endParaRPr lang="de-AT" sz="1400" b="1" dirty="0"/>
        </a:p>
      </dgm:t>
    </dgm:pt>
    <dgm:pt modelId="{A0280D8A-713C-430A-81AD-E5B2CD33907B}" type="parTrans" cxnId="{BA39AFE5-772C-4DB3-88B3-34CAE9E32470}">
      <dgm:prSet/>
      <dgm:spPr/>
      <dgm:t>
        <a:bodyPr/>
        <a:lstStyle/>
        <a:p>
          <a:endParaRPr lang="de-AT"/>
        </a:p>
      </dgm:t>
    </dgm:pt>
    <dgm:pt modelId="{61B9D2FD-D865-48D7-B497-FCC2DD3DC551}" type="sibTrans" cxnId="{BA39AFE5-772C-4DB3-88B3-34CAE9E32470}">
      <dgm:prSet/>
      <dgm:spPr/>
      <dgm:t>
        <a:bodyPr/>
        <a:lstStyle/>
        <a:p>
          <a:endParaRPr lang="de-AT"/>
        </a:p>
      </dgm:t>
    </dgm:pt>
    <dgm:pt modelId="{635BD370-6C07-43D7-B790-8254FD7AFDA3}" type="pres">
      <dgm:prSet presAssocID="{7CBE8EA1-A44D-41BC-96FB-FC66D25FF9E0}" presName="Name0" presStyleCnt="0">
        <dgm:presLayoutVars>
          <dgm:dir/>
          <dgm:resizeHandles val="exact"/>
        </dgm:presLayoutVars>
      </dgm:prSet>
      <dgm:spPr/>
    </dgm:pt>
    <dgm:pt modelId="{3E65DCE3-A659-4E96-A944-8762A55294AB}" type="pres">
      <dgm:prSet presAssocID="{7CBE8EA1-A44D-41BC-96FB-FC66D25FF9E0}" presName="cycle" presStyleCnt="0"/>
      <dgm:spPr/>
    </dgm:pt>
    <dgm:pt modelId="{DA471B5D-1BB0-4E81-8E99-96E8BC47EEA0}" type="pres">
      <dgm:prSet presAssocID="{2DA0E3A8-962C-4AE1-A633-87BF956F9A0F}" presName="nodeFirstNode" presStyleLbl="node1" presStyleIdx="0" presStyleCnt="11">
        <dgm:presLayoutVars>
          <dgm:bulletEnabled val="1"/>
        </dgm:presLayoutVars>
      </dgm:prSet>
      <dgm:spPr/>
    </dgm:pt>
    <dgm:pt modelId="{1A133944-281E-4ADD-9BBE-A7DF93274536}" type="pres">
      <dgm:prSet presAssocID="{A41FF26B-2C4E-45A9-B47E-3568C2929A46}" presName="sibTransFirstNode" presStyleLbl="bgShp" presStyleIdx="0" presStyleCnt="1"/>
      <dgm:spPr/>
    </dgm:pt>
    <dgm:pt modelId="{7482B9F6-2E6D-4731-84D1-5304AE97DB1E}" type="pres">
      <dgm:prSet presAssocID="{D09F4BA7-B004-46F1-84E1-1D4180B4EE11}" presName="nodeFollowingNodes" presStyleLbl="node1" presStyleIdx="1" presStyleCnt="11">
        <dgm:presLayoutVars>
          <dgm:bulletEnabled val="1"/>
        </dgm:presLayoutVars>
      </dgm:prSet>
      <dgm:spPr/>
    </dgm:pt>
    <dgm:pt modelId="{8C968EB1-BA95-4AA3-915F-F4E96D2BED2B}" type="pres">
      <dgm:prSet presAssocID="{18FE10F3-15BF-4800-95F0-C965D851A03C}" presName="nodeFollowingNodes" presStyleLbl="node1" presStyleIdx="2" presStyleCnt="11">
        <dgm:presLayoutVars>
          <dgm:bulletEnabled val="1"/>
        </dgm:presLayoutVars>
      </dgm:prSet>
      <dgm:spPr/>
    </dgm:pt>
    <dgm:pt modelId="{C1E7655D-AA7D-4410-8417-A544BFD66B0B}" type="pres">
      <dgm:prSet presAssocID="{CA3C99F3-0667-48A2-95A7-4662F6A443B5}" presName="nodeFollowingNodes" presStyleLbl="node1" presStyleIdx="3" presStyleCnt="11">
        <dgm:presLayoutVars>
          <dgm:bulletEnabled val="1"/>
        </dgm:presLayoutVars>
      </dgm:prSet>
      <dgm:spPr/>
    </dgm:pt>
    <dgm:pt modelId="{D612BC9C-BA7B-424F-A7BE-66E605A46B94}" type="pres">
      <dgm:prSet presAssocID="{1159EED7-6B17-47C2-BC62-273D45B2FFD0}" presName="nodeFollowingNodes" presStyleLbl="node1" presStyleIdx="4" presStyleCnt="11" custScaleX="143499" custScaleY="102204" custRadScaleRad="103190" custRadScaleInc="-12237">
        <dgm:presLayoutVars>
          <dgm:bulletEnabled val="1"/>
        </dgm:presLayoutVars>
      </dgm:prSet>
      <dgm:spPr/>
    </dgm:pt>
    <dgm:pt modelId="{1038ADD7-EFE5-42D7-BD7E-136B8B319B37}" type="pres">
      <dgm:prSet presAssocID="{9DBFE437-7808-4A71-82A1-02B091F8985D}" presName="nodeFollowingNodes" presStyleLbl="node1" presStyleIdx="5" presStyleCnt="11" custRadScaleRad="102842" custRadScaleInc="-10288">
        <dgm:presLayoutVars>
          <dgm:bulletEnabled val="1"/>
        </dgm:presLayoutVars>
      </dgm:prSet>
      <dgm:spPr/>
    </dgm:pt>
    <dgm:pt modelId="{30BE55CF-C9CA-4345-9037-DF44DF81E068}" type="pres">
      <dgm:prSet presAssocID="{66FCC188-9A65-4005-8699-E797C2EE1F52}" presName="nodeFollowingNodes" presStyleLbl="node1" presStyleIdx="6" presStyleCnt="11" custScaleX="108700">
        <dgm:presLayoutVars>
          <dgm:bulletEnabled val="1"/>
        </dgm:presLayoutVars>
      </dgm:prSet>
      <dgm:spPr/>
    </dgm:pt>
    <dgm:pt modelId="{8069058F-1AC1-44E7-88CD-DF78D92034FD}" type="pres">
      <dgm:prSet presAssocID="{19B6D782-FE52-46F7-B38E-9535AB3D0978}" presName="nodeFollowingNodes" presStyleLbl="node1" presStyleIdx="7" presStyleCnt="11" custRadScaleRad="100180" custRadScaleInc="11588">
        <dgm:presLayoutVars>
          <dgm:bulletEnabled val="1"/>
        </dgm:presLayoutVars>
      </dgm:prSet>
      <dgm:spPr/>
    </dgm:pt>
    <dgm:pt modelId="{9DEAE158-5893-40D2-B595-83AEAB6C547B}" type="pres">
      <dgm:prSet presAssocID="{EBA8E81E-0375-484B-B65F-5BCC4702D79F}" presName="nodeFollowingNodes" presStyleLbl="node1" presStyleIdx="8" presStyleCnt="11" custRadScaleRad="99481" custRadScaleInc="8052">
        <dgm:presLayoutVars>
          <dgm:bulletEnabled val="1"/>
        </dgm:presLayoutVars>
      </dgm:prSet>
      <dgm:spPr/>
    </dgm:pt>
    <dgm:pt modelId="{23371E5B-74F8-4EF7-A9AF-83EADB26C24B}" type="pres">
      <dgm:prSet presAssocID="{BB912AB3-569A-46CA-B15B-0A30E81ABD21}" presName="nodeFollowingNodes" presStyleLbl="node1" presStyleIdx="9" presStyleCnt="11">
        <dgm:presLayoutVars>
          <dgm:bulletEnabled val="1"/>
        </dgm:presLayoutVars>
      </dgm:prSet>
      <dgm:spPr/>
    </dgm:pt>
    <dgm:pt modelId="{EEF7DF04-92FE-4901-9BFE-288C879E5B15}" type="pres">
      <dgm:prSet presAssocID="{E7EC6183-750D-4AFF-8B19-DAFD68B55397}" presName="nodeFollowingNodes" presStyleLbl="node1" presStyleIdx="10" presStyleCnt="11">
        <dgm:presLayoutVars>
          <dgm:bulletEnabled val="1"/>
        </dgm:presLayoutVars>
      </dgm:prSet>
      <dgm:spPr/>
    </dgm:pt>
  </dgm:ptLst>
  <dgm:cxnLst>
    <dgm:cxn modelId="{413F4D02-8DB3-453C-95AF-E572448E5BA1}" srcId="{7CBE8EA1-A44D-41BC-96FB-FC66D25FF9E0}" destId="{19B6D782-FE52-46F7-B38E-9535AB3D0978}" srcOrd="7" destOrd="0" parTransId="{9628CE8A-3274-4D0F-B998-236E4F2130B6}" sibTransId="{D1E213CA-23D2-4E69-AD50-24D945BE2173}"/>
    <dgm:cxn modelId="{BEE7E009-BC3B-40B0-AB96-57A45D88D588}" type="presOf" srcId="{EBA8E81E-0375-484B-B65F-5BCC4702D79F}" destId="{9DEAE158-5893-40D2-B595-83AEAB6C547B}" srcOrd="0" destOrd="0" presId="urn:microsoft.com/office/officeart/2005/8/layout/cycle3"/>
    <dgm:cxn modelId="{A35FB624-BEDD-4E8B-BAD3-2B602DEB6F92}" type="presOf" srcId="{1159EED7-6B17-47C2-BC62-273D45B2FFD0}" destId="{D612BC9C-BA7B-424F-A7BE-66E605A46B94}" srcOrd="0" destOrd="0" presId="urn:microsoft.com/office/officeart/2005/8/layout/cycle3"/>
    <dgm:cxn modelId="{11F20325-7E48-4119-89BF-5C93D3106DD6}" type="presOf" srcId="{19B6D782-FE52-46F7-B38E-9535AB3D0978}" destId="{8069058F-1AC1-44E7-88CD-DF78D92034FD}" srcOrd="0" destOrd="0" presId="urn:microsoft.com/office/officeart/2005/8/layout/cycle3"/>
    <dgm:cxn modelId="{94236360-0E95-4B67-A03A-BF29486836A8}" type="presOf" srcId="{2DA0E3A8-962C-4AE1-A633-87BF956F9A0F}" destId="{DA471B5D-1BB0-4E81-8E99-96E8BC47EEA0}" srcOrd="0" destOrd="0" presId="urn:microsoft.com/office/officeart/2005/8/layout/cycle3"/>
    <dgm:cxn modelId="{2DCCF147-AFDE-4EFE-8EBB-EE64E59C9330}" srcId="{7CBE8EA1-A44D-41BC-96FB-FC66D25FF9E0}" destId="{66FCC188-9A65-4005-8699-E797C2EE1F52}" srcOrd="6" destOrd="0" parTransId="{AFB463D6-8CFF-4417-B726-3EB1179554DA}" sibTransId="{B83EDC4B-C645-4B42-85FF-BE321C446DF9}"/>
    <dgm:cxn modelId="{3099C16D-CA4F-4FB8-B05C-B168FBF4DE1C}" srcId="{7CBE8EA1-A44D-41BC-96FB-FC66D25FF9E0}" destId="{2DA0E3A8-962C-4AE1-A633-87BF956F9A0F}" srcOrd="0" destOrd="0" parTransId="{1BE729E7-E90A-4510-88A1-6724E26CA81F}" sibTransId="{A41FF26B-2C4E-45A9-B47E-3568C2929A46}"/>
    <dgm:cxn modelId="{206D3F52-98A6-4C95-ACF6-7CB72D491906}" type="presOf" srcId="{7CBE8EA1-A44D-41BC-96FB-FC66D25FF9E0}" destId="{635BD370-6C07-43D7-B790-8254FD7AFDA3}" srcOrd="0" destOrd="0" presId="urn:microsoft.com/office/officeart/2005/8/layout/cycle3"/>
    <dgm:cxn modelId="{EA4FE17A-B2D7-49C9-AC02-18677F5A6358}" srcId="{7CBE8EA1-A44D-41BC-96FB-FC66D25FF9E0}" destId="{9DBFE437-7808-4A71-82A1-02B091F8985D}" srcOrd="5" destOrd="0" parTransId="{1D81ACA1-5E7D-441A-A9D4-90151B4ABDB4}" sibTransId="{E380C843-F71E-44B3-B3DD-DA512DDCEECD}"/>
    <dgm:cxn modelId="{23B0747F-0D13-4BDA-9F6E-9E6224F03761}" type="presOf" srcId="{CA3C99F3-0667-48A2-95A7-4662F6A443B5}" destId="{C1E7655D-AA7D-4410-8417-A544BFD66B0B}" srcOrd="0" destOrd="0" presId="urn:microsoft.com/office/officeart/2005/8/layout/cycle3"/>
    <dgm:cxn modelId="{371E9D82-A863-4ED1-9874-6FE85D200A15}" srcId="{7CBE8EA1-A44D-41BC-96FB-FC66D25FF9E0}" destId="{CA3C99F3-0667-48A2-95A7-4662F6A443B5}" srcOrd="3" destOrd="0" parTransId="{BD4C9A2A-CE63-4098-86D9-D3D78CA25D95}" sibTransId="{393BD925-E786-4BC9-B50B-EEDC20AE61EE}"/>
    <dgm:cxn modelId="{64890D83-AD94-42B3-B684-8C41E91E723A}" type="presOf" srcId="{E7EC6183-750D-4AFF-8B19-DAFD68B55397}" destId="{EEF7DF04-92FE-4901-9BFE-288C879E5B15}" srcOrd="0" destOrd="0" presId="urn:microsoft.com/office/officeart/2005/8/layout/cycle3"/>
    <dgm:cxn modelId="{7D75088E-6D76-4797-9B9D-BC0BE0A5E068}" type="presOf" srcId="{18FE10F3-15BF-4800-95F0-C965D851A03C}" destId="{8C968EB1-BA95-4AA3-915F-F4E96D2BED2B}" srcOrd="0" destOrd="0" presId="urn:microsoft.com/office/officeart/2005/8/layout/cycle3"/>
    <dgm:cxn modelId="{745B8397-D3F6-4A13-BD90-228108E51469}" srcId="{7CBE8EA1-A44D-41BC-96FB-FC66D25FF9E0}" destId="{EBA8E81E-0375-484B-B65F-5BCC4702D79F}" srcOrd="8" destOrd="0" parTransId="{7ED0A4CD-B634-4ECE-93CE-6DCB95A726AF}" sibTransId="{E133ED0C-22DB-4401-9EDD-47197C06DDD3}"/>
    <dgm:cxn modelId="{E952FFA6-F57B-4764-BEC8-5650C5C076F6}" type="presOf" srcId="{A41FF26B-2C4E-45A9-B47E-3568C2929A46}" destId="{1A133944-281E-4ADD-9BBE-A7DF93274536}" srcOrd="0" destOrd="0" presId="urn:microsoft.com/office/officeart/2005/8/layout/cycle3"/>
    <dgm:cxn modelId="{9C7F7CB8-2A2E-48B6-864A-48E0653C16CC}" type="presOf" srcId="{BB912AB3-569A-46CA-B15B-0A30E81ABD21}" destId="{23371E5B-74F8-4EF7-A9AF-83EADB26C24B}" srcOrd="0" destOrd="0" presId="urn:microsoft.com/office/officeart/2005/8/layout/cycle3"/>
    <dgm:cxn modelId="{FE1C63B9-86E0-43F2-8C39-9D90F6332AE2}" type="presOf" srcId="{66FCC188-9A65-4005-8699-E797C2EE1F52}" destId="{30BE55CF-C9CA-4345-9037-DF44DF81E068}" srcOrd="0" destOrd="0" presId="urn:microsoft.com/office/officeart/2005/8/layout/cycle3"/>
    <dgm:cxn modelId="{B4C1C8CC-77F3-461E-85DE-D8285E883666}" type="presOf" srcId="{D09F4BA7-B004-46F1-84E1-1D4180B4EE11}" destId="{7482B9F6-2E6D-4731-84D1-5304AE97DB1E}" srcOrd="0" destOrd="0" presId="urn:microsoft.com/office/officeart/2005/8/layout/cycle3"/>
    <dgm:cxn modelId="{28F229DB-4E6C-4FBE-8812-591234636D3B}" srcId="{7CBE8EA1-A44D-41BC-96FB-FC66D25FF9E0}" destId="{18FE10F3-15BF-4800-95F0-C965D851A03C}" srcOrd="2" destOrd="0" parTransId="{9A6088D9-F9B8-4B7C-8E60-63A10B1C5A9F}" sibTransId="{955EB187-E83E-40A0-9C72-12758055E962}"/>
    <dgm:cxn modelId="{B094A5DD-3BA7-414C-AE0C-B3217A618870}" type="presOf" srcId="{9DBFE437-7808-4A71-82A1-02B091F8985D}" destId="{1038ADD7-EFE5-42D7-BD7E-136B8B319B37}" srcOrd="0" destOrd="0" presId="urn:microsoft.com/office/officeart/2005/8/layout/cycle3"/>
    <dgm:cxn modelId="{BA39AFE5-772C-4DB3-88B3-34CAE9E32470}" srcId="{7CBE8EA1-A44D-41BC-96FB-FC66D25FF9E0}" destId="{BB912AB3-569A-46CA-B15B-0A30E81ABD21}" srcOrd="9" destOrd="0" parTransId="{A0280D8A-713C-430A-81AD-E5B2CD33907B}" sibTransId="{61B9D2FD-D865-48D7-B497-FCC2DD3DC551}"/>
    <dgm:cxn modelId="{E3F312F6-B2EB-49FC-BCC1-84403C024A78}" srcId="{7CBE8EA1-A44D-41BC-96FB-FC66D25FF9E0}" destId="{1159EED7-6B17-47C2-BC62-273D45B2FFD0}" srcOrd="4" destOrd="0" parTransId="{75EFF8DC-C336-4A87-8BF0-5B33FC75E57D}" sibTransId="{CDC149C9-8B3C-465C-AC90-87D2F86E26CF}"/>
    <dgm:cxn modelId="{3F3114F6-0C92-4FE7-9174-E4CA4312C95D}" srcId="{7CBE8EA1-A44D-41BC-96FB-FC66D25FF9E0}" destId="{E7EC6183-750D-4AFF-8B19-DAFD68B55397}" srcOrd="10" destOrd="0" parTransId="{5F899B3A-9A45-45A7-9E3E-4D0A3007A22D}" sibTransId="{42D26C4E-FF08-4DFB-88C3-46170CF1E79A}"/>
    <dgm:cxn modelId="{F1C8FBFE-A358-4086-890A-72C6AF291325}" srcId="{7CBE8EA1-A44D-41BC-96FB-FC66D25FF9E0}" destId="{D09F4BA7-B004-46F1-84E1-1D4180B4EE11}" srcOrd="1" destOrd="0" parTransId="{E195DFCB-8DA6-4B74-AA1E-5BCDFA0A5239}" sibTransId="{D72550FE-2BF4-497B-8DD1-A97398CD0E5E}"/>
    <dgm:cxn modelId="{1135E0F1-03D9-4E15-816C-689AAFDB479F}" type="presParOf" srcId="{635BD370-6C07-43D7-B790-8254FD7AFDA3}" destId="{3E65DCE3-A659-4E96-A944-8762A55294AB}" srcOrd="0" destOrd="0" presId="urn:microsoft.com/office/officeart/2005/8/layout/cycle3"/>
    <dgm:cxn modelId="{8F1EE06D-DB54-4CA6-B449-ED4698191616}" type="presParOf" srcId="{3E65DCE3-A659-4E96-A944-8762A55294AB}" destId="{DA471B5D-1BB0-4E81-8E99-96E8BC47EEA0}" srcOrd="0" destOrd="0" presId="urn:microsoft.com/office/officeart/2005/8/layout/cycle3"/>
    <dgm:cxn modelId="{0A44304C-E0A1-40DF-B78B-D41748429408}" type="presParOf" srcId="{3E65DCE3-A659-4E96-A944-8762A55294AB}" destId="{1A133944-281E-4ADD-9BBE-A7DF93274536}" srcOrd="1" destOrd="0" presId="urn:microsoft.com/office/officeart/2005/8/layout/cycle3"/>
    <dgm:cxn modelId="{39B309B6-087E-4932-A3A4-DABAD48A1A07}" type="presParOf" srcId="{3E65DCE3-A659-4E96-A944-8762A55294AB}" destId="{7482B9F6-2E6D-4731-84D1-5304AE97DB1E}" srcOrd="2" destOrd="0" presId="urn:microsoft.com/office/officeart/2005/8/layout/cycle3"/>
    <dgm:cxn modelId="{0DBCEFB0-1210-4B78-BB75-92CDD9C94C29}" type="presParOf" srcId="{3E65DCE3-A659-4E96-A944-8762A55294AB}" destId="{8C968EB1-BA95-4AA3-915F-F4E96D2BED2B}" srcOrd="3" destOrd="0" presId="urn:microsoft.com/office/officeart/2005/8/layout/cycle3"/>
    <dgm:cxn modelId="{CFF8DAF0-A612-41FB-9F5B-ADC9503288C1}" type="presParOf" srcId="{3E65DCE3-A659-4E96-A944-8762A55294AB}" destId="{C1E7655D-AA7D-4410-8417-A544BFD66B0B}" srcOrd="4" destOrd="0" presId="urn:microsoft.com/office/officeart/2005/8/layout/cycle3"/>
    <dgm:cxn modelId="{94BE27CD-1220-4790-B721-261D29113964}" type="presParOf" srcId="{3E65DCE3-A659-4E96-A944-8762A55294AB}" destId="{D612BC9C-BA7B-424F-A7BE-66E605A46B94}" srcOrd="5" destOrd="0" presId="urn:microsoft.com/office/officeart/2005/8/layout/cycle3"/>
    <dgm:cxn modelId="{FE81DA51-4F03-4ED7-A5EE-9913230CD2CD}" type="presParOf" srcId="{3E65DCE3-A659-4E96-A944-8762A55294AB}" destId="{1038ADD7-EFE5-42D7-BD7E-136B8B319B37}" srcOrd="6" destOrd="0" presId="urn:microsoft.com/office/officeart/2005/8/layout/cycle3"/>
    <dgm:cxn modelId="{69B7F311-8453-4596-90C9-48865662F449}" type="presParOf" srcId="{3E65DCE3-A659-4E96-A944-8762A55294AB}" destId="{30BE55CF-C9CA-4345-9037-DF44DF81E068}" srcOrd="7" destOrd="0" presId="urn:microsoft.com/office/officeart/2005/8/layout/cycle3"/>
    <dgm:cxn modelId="{DECB5EC0-6F73-4206-B5A9-D0CFA16F46B0}" type="presParOf" srcId="{3E65DCE3-A659-4E96-A944-8762A55294AB}" destId="{8069058F-1AC1-44E7-88CD-DF78D92034FD}" srcOrd="8" destOrd="0" presId="urn:microsoft.com/office/officeart/2005/8/layout/cycle3"/>
    <dgm:cxn modelId="{0F3D3031-999F-4899-A0D0-F64A0699D213}" type="presParOf" srcId="{3E65DCE3-A659-4E96-A944-8762A55294AB}" destId="{9DEAE158-5893-40D2-B595-83AEAB6C547B}" srcOrd="9" destOrd="0" presId="urn:microsoft.com/office/officeart/2005/8/layout/cycle3"/>
    <dgm:cxn modelId="{78B2AF14-9579-4398-A3C2-24005E824EDB}" type="presParOf" srcId="{3E65DCE3-A659-4E96-A944-8762A55294AB}" destId="{23371E5B-74F8-4EF7-A9AF-83EADB26C24B}" srcOrd="10" destOrd="0" presId="urn:microsoft.com/office/officeart/2005/8/layout/cycle3"/>
    <dgm:cxn modelId="{1A919F2E-66C9-4A0F-B089-3427A2500811}" type="presParOf" srcId="{3E65DCE3-A659-4E96-A944-8762A55294AB}" destId="{EEF7DF04-92FE-4901-9BFE-288C879E5B15}" srcOrd="11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1879105-90CB-44CA-A671-2C40DC09665B}" type="presOf" srcId="{7E4AAF66-A6C5-4DA3-842A-410B81161688}" destId="{FF2E3943-0DDA-4862-ABA8-9A553EE3973E}" srcOrd="0" destOrd="0" presId="urn:microsoft.com/office/officeart/2005/8/layout/process2"/>
    <dgm:cxn modelId="{9FCE060A-D556-4580-9642-5B4FE0AD2A55}" type="presOf" srcId="{B92BE929-9197-4F24-95ED-DEC3B35D43EA}" destId="{1694BDC5-B329-4435-B71C-5C45686F46D3}" srcOrd="1" destOrd="0" presId="urn:microsoft.com/office/officeart/2005/8/layout/process2"/>
    <dgm:cxn modelId="{8B328814-F083-49E7-849E-8C910846CA47}" type="presOf" srcId="{9CC41379-01EB-448C-A991-D9694708954F}" destId="{811CA75B-BAB6-4BC7-BB30-9A0AAD3EA78A}" srcOrd="0" destOrd="0" presId="urn:microsoft.com/office/officeart/2005/8/layout/process2"/>
    <dgm:cxn modelId="{E25E2122-02A7-49F7-B3F3-103148CC7EEF}" type="presOf" srcId="{E30C771F-36C6-486E-91A2-555B3848AF15}" destId="{A0A745EE-4080-456F-B66D-ECC92D1B812C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A5089025-E109-4DB8-A3B6-35137BF251B0}" type="presOf" srcId="{A16E698A-A44C-4E52-82DC-678BFBD1D262}" destId="{14690839-93A9-4472-8C14-3B37C9A3DE9E}" srcOrd="0" destOrd="0" presId="urn:microsoft.com/office/officeart/2005/8/layout/process2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74D13437-F7C8-4F45-9B8D-45D639F6F32F}" type="presOf" srcId="{76651ACC-CD96-4CE9-B575-7C896C841354}" destId="{3A9CE811-66AC-43F4-B44D-EA32AF4C4839}" srcOrd="0" destOrd="0" presId="urn:microsoft.com/office/officeart/2005/8/layout/process2"/>
    <dgm:cxn modelId="{ABCF4B42-C66F-46D1-8AAF-84E39BE7143D}" type="presOf" srcId="{04AD9DF9-1C8F-48F4-ACA7-09B1CD0FD715}" destId="{C97E9D90-8384-4BC7-BA72-6A43C70C10D5}" srcOrd="1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972A7D4B-21C5-47B1-9AA3-5EBE96409C4A}" type="presOf" srcId="{A2485A3B-7724-4209-8D82-641C0588BA82}" destId="{56829AC1-750B-462D-A227-CC81E78066C0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59FBEC5A-6BA2-449A-86E7-7C84EC5FB507}" type="presOf" srcId="{FE3F8531-E9C6-4796-8A92-D0073A4C0F06}" destId="{5ABF4227-39FC-474B-8BDC-39F629F3BFD2}" srcOrd="0" destOrd="0" presId="urn:microsoft.com/office/officeart/2005/8/layout/process2"/>
    <dgm:cxn modelId="{95CBC57B-2431-4312-9B33-148E42ED255D}" type="presOf" srcId="{B92BE929-9197-4F24-95ED-DEC3B35D43EA}" destId="{8C45B0EB-EB63-4389-BC03-3A1D8D950162}" srcOrd="0" destOrd="0" presId="urn:microsoft.com/office/officeart/2005/8/layout/process2"/>
    <dgm:cxn modelId="{62C3A281-474A-455E-BF95-F21A5AD45D45}" type="presOf" srcId="{95E47464-0EDA-4A67-A7E3-D99360EEE744}" destId="{9A446D4F-D2C0-4E4E-8615-D556555E0639}" srcOrd="0" destOrd="0" presId="urn:microsoft.com/office/officeart/2005/8/layout/process2"/>
    <dgm:cxn modelId="{CB9BBA89-4B37-4814-8782-6F994852C221}" type="presOf" srcId="{117387B0-91B1-455E-9706-A09A7ABF30D6}" destId="{6E1CAA8E-8D1D-4C4C-B102-A216CCE5F9BC}" srcOrd="0" destOrd="0" presId="urn:microsoft.com/office/officeart/2005/8/layout/process2"/>
    <dgm:cxn modelId="{9F39718C-BB6B-4028-BDB1-4588EFE981E2}" type="presOf" srcId="{04AD9DF9-1C8F-48F4-ACA7-09B1CD0FD715}" destId="{8F4B100F-0B9E-4A04-BA8A-C9E5BDFF34CF}" srcOrd="0" destOrd="0" presId="urn:microsoft.com/office/officeart/2005/8/layout/process2"/>
    <dgm:cxn modelId="{FBCB349E-28C7-4B04-AE89-79CABEF3C7CC}" type="presOf" srcId="{2844A7D5-22B0-43D5-A1A8-0F1A6A19A97E}" destId="{F807A87D-2210-4B5E-A4CB-9DDB12DB9125}" srcOrd="0" destOrd="0" presId="urn:microsoft.com/office/officeart/2005/8/layout/process2"/>
    <dgm:cxn modelId="{BCAAD39E-AE07-4121-8444-EE85DDE3ADAF}" type="presOf" srcId="{FE3F8531-E9C6-4796-8A92-D0073A4C0F06}" destId="{11154F26-7E46-4A4D-AF95-93ACA17C5D50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1628A0A3-4057-4336-A2BA-368A2BAEE189}" type="presOf" srcId="{E30C771F-36C6-486E-91A2-555B3848AF15}" destId="{7133690F-E709-4491-923A-1733FBE0F543}" srcOrd="1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B4A2EACA-6DAC-4665-B1A6-DBA6C4180F09}" type="presOf" srcId="{99FA2F36-E89A-4868-B21B-8D633087C548}" destId="{BB87810F-0FA3-4883-99F6-D70C9D6C7E94}" srcOrd="0" destOrd="0" presId="urn:microsoft.com/office/officeart/2005/8/layout/process2"/>
    <dgm:cxn modelId="{889EBCD5-7C61-440F-8496-A72089D9671E}" type="presOf" srcId="{7520CC42-BC04-43E3-9036-77B46D409905}" destId="{48B4C66F-C81F-43FF-BE42-1C1E4542DB5B}" srcOrd="0" destOrd="0" presId="urn:microsoft.com/office/officeart/2005/8/layout/process2"/>
    <dgm:cxn modelId="{6B86C2DF-2CD2-42F2-BC9D-17C78F31B523}" type="presOf" srcId="{99FA2F36-E89A-4868-B21B-8D633087C548}" destId="{56AD975E-F5FC-42E7-9B1D-EA42A152D6B8}" srcOrd="1" destOrd="0" presId="urn:microsoft.com/office/officeart/2005/8/layout/process2"/>
    <dgm:cxn modelId="{0374CAE0-A2C7-484C-8E8E-9F913C5035C5}" type="presOf" srcId="{3D96A13B-4B02-448C-BB99-EF7CCFA6D725}" destId="{B1FB9D3B-6600-4090-B9C4-95B5E2C09737}" srcOrd="0" destOrd="0" presId="urn:microsoft.com/office/officeart/2005/8/layout/process2"/>
    <dgm:cxn modelId="{5AE831EB-A54F-4A92-AE40-6E556A26A769}" type="presOf" srcId="{7B0889C6-F789-40AF-99BC-41FA220EDF91}" destId="{05131482-E7E4-4CC6-B79D-AE88E5CBB2AF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768C91FA-B966-4EED-88D0-70C7A00B00EF}" type="presOf" srcId="{7E4AAF66-A6C5-4DA3-842A-410B81161688}" destId="{DE37B23F-7091-4C7F-9812-5738043CFDB2}" srcOrd="1" destOrd="0" presId="urn:microsoft.com/office/officeart/2005/8/layout/process2"/>
    <dgm:cxn modelId="{961441FB-E42E-4567-85CA-E35219134A06}" type="presOf" srcId="{7B0889C6-F789-40AF-99BC-41FA220EDF91}" destId="{769C9951-EEAD-47E9-96B7-DA943DCEA756}" srcOrd="1" destOrd="0" presId="urn:microsoft.com/office/officeart/2005/8/layout/process2"/>
    <dgm:cxn modelId="{D79F7E53-3667-47B1-B2D9-76A68F9E0B6E}" type="presParOf" srcId="{B1FB9D3B-6600-4090-B9C4-95B5E2C09737}" destId="{48B4C66F-C81F-43FF-BE42-1C1E4542DB5B}" srcOrd="0" destOrd="0" presId="urn:microsoft.com/office/officeart/2005/8/layout/process2"/>
    <dgm:cxn modelId="{4620579E-5E1D-417E-A4E2-2DEDCCC0880D}" type="presParOf" srcId="{B1FB9D3B-6600-4090-B9C4-95B5E2C09737}" destId="{FF2E3943-0DDA-4862-ABA8-9A553EE3973E}" srcOrd="1" destOrd="0" presId="urn:microsoft.com/office/officeart/2005/8/layout/process2"/>
    <dgm:cxn modelId="{717850C0-D5A6-4D18-A874-13E230F427C5}" type="presParOf" srcId="{FF2E3943-0DDA-4862-ABA8-9A553EE3973E}" destId="{DE37B23F-7091-4C7F-9812-5738043CFDB2}" srcOrd="0" destOrd="0" presId="urn:microsoft.com/office/officeart/2005/8/layout/process2"/>
    <dgm:cxn modelId="{F935A2B3-AA62-48B9-AC46-820878F5F68E}" type="presParOf" srcId="{B1FB9D3B-6600-4090-B9C4-95B5E2C09737}" destId="{9A446D4F-D2C0-4E4E-8615-D556555E0639}" srcOrd="2" destOrd="0" presId="urn:microsoft.com/office/officeart/2005/8/layout/process2"/>
    <dgm:cxn modelId="{F873F745-5BB7-46BB-9E4D-82CE695A49E8}" type="presParOf" srcId="{B1FB9D3B-6600-4090-B9C4-95B5E2C09737}" destId="{8C45B0EB-EB63-4389-BC03-3A1D8D950162}" srcOrd="3" destOrd="0" presId="urn:microsoft.com/office/officeart/2005/8/layout/process2"/>
    <dgm:cxn modelId="{D30F95F3-BBD7-4B66-8892-C19D842F717C}" type="presParOf" srcId="{8C45B0EB-EB63-4389-BC03-3A1D8D950162}" destId="{1694BDC5-B329-4435-B71C-5C45686F46D3}" srcOrd="0" destOrd="0" presId="urn:microsoft.com/office/officeart/2005/8/layout/process2"/>
    <dgm:cxn modelId="{148960C8-7DFE-46BE-95D3-3B5267374EDE}" type="presParOf" srcId="{B1FB9D3B-6600-4090-B9C4-95B5E2C09737}" destId="{14690839-93A9-4472-8C14-3B37C9A3DE9E}" srcOrd="4" destOrd="0" presId="urn:microsoft.com/office/officeart/2005/8/layout/process2"/>
    <dgm:cxn modelId="{06F810AC-4121-4E57-BC72-92AA31BF5649}" type="presParOf" srcId="{B1FB9D3B-6600-4090-B9C4-95B5E2C09737}" destId="{8F4B100F-0B9E-4A04-BA8A-C9E5BDFF34CF}" srcOrd="5" destOrd="0" presId="urn:microsoft.com/office/officeart/2005/8/layout/process2"/>
    <dgm:cxn modelId="{917F29B4-2289-49AF-84C1-54B6E7401D39}" type="presParOf" srcId="{8F4B100F-0B9E-4A04-BA8A-C9E5BDFF34CF}" destId="{C97E9D90-8384-4BC7-BA72-6A43C70C10D5}" srcOrd="0" destOrd="0" presId="urn:microsoft.com/office/officeart/2005/8/layout/process2"/>
    <dgm:cxn modelId="{422E3217-C752-4E9C-B16A-3D54A0ABC4BE}" type="presParOf" srcId="{B1FB9D3B-6600-4090-B9C4-95B5E2C09737}" destId="{F807A87D-2210-4B5E-A4CB-9DDB12DB9125}" srcOrd="6" destOrd="0" presId="urn:microsoft.com/office/officeart/2005/8/layout/process2"/>
    <dgm:cxn modelId="{0BAD7FA6-D9B6-45EF-9DB5-0DF62C28022E}" type="presParOf" srcId="{B1FB9D3B-6600-4090-B9C4-95B5E2C09737}" destId="{A0A745EE-4080-456F-B66D-ECC92D1B812C}" srcOrd="7" destOrd="0" presId="urn:microsoft.com/office/officeart/2005/8/layout/process2"/>
    <dgm:cxn modelId="{EE92B35E-CFCE-4B36-B31A-FECE16051F0F}" type="presParOf" srcId="{A0A745EE-4080-456F-B66D-ECC92D1B812C}" destId="{7133690F-E709-4491-923A-1733FBE0F543}" srcOrd="0" destOrd="0" presId="urn:microsoft.com/office/officeart/2005/8/layout/process2"/>
    <dgm:cxn modelId="{F756970A-FC0E-4912-92B3-AC48C4AB5480}" type="presParOf" srcId="{B1FB9D3B-6600-4090-B9C4-95B5E2C09737}" destId="{811CA75B-BAB6-4BC7-BB30-9A0AAD3EA78A}" srcOrd="8" destOrd="0" presId="urn:microsoft.com/office/officeart/2005/8/layout/process2"/>
    <dgm:cxn modelId="{F1F56688-E5C2-4B65-9E6D-0580B9631AEF}" type="presParOf" srcId="{B1FB9D3B-6600-4090-B9C4-95B5E2C09737}" destId="{5ABF4227-39FC-474B-8BDC-39F629F3BFD2}" srcOrd="9" destOrd="0" presId="urn:microsoft.com/office/officeart/2005/8/layout/process2"/>
    <dgm:cxn modelId="{E1C65477-C0E8-4B89-98B7-52ED1CF3F3B2}" type="presParOf" srcId="{5ABF4227-39FC-474B-8BDC-39F629F3BFD2}" destId="{11154F26-7E46-4A4D-AF95-93ACA17C5D50}" srcOrd="0" destOrd="0" presId="urn:microsoft.com/office/officeart/2005/8/layout/process2"/>
    <dgm:cxn modelId="{AC0A97DD-0836-4232-8ABF-5333B86F9737}" type="presParOf" srcId="{B1FB9D3B-6600-4090-B9C4-95B5E2C09737}" destId="{3A9CE811-66AC-43F4-B44D-EA32AF4C4839}" srcOrd="10" destOrd="0" presId="urn:microsoft.com/office/officeart/2005/8/layout/process2"/>
    <dgm:cxn modelId="{1D24FC7F-43C9-4010-874F-0163A9C49AF6}" type="presParOf" srcId="{B1FB9D3B-6600-4090-B9C4-95B5E2C09737}" destId="{BB87810F-0FA3-4883-99F6-D70C9D6C7E94}" srcOrd="11" destOrd="0" presId="urn:microsoft.com/office/officeart/2005/8/layout/process2"/>
    <dgm:cxn modelId="{F49E2764-CF52-4D7E-876F-6CFFD04C8439}" type="presParOf" srcId="{BB87810F-0FA3-4883-99F6-D70C9D6C7E94}" destId="{56AD975E-F5FC-42E7-9B1D-EA42A152D6B8}" srcOrd="0" destOrd="0" presId="urn:microsoft.com/office/officeart/2005/8/layout/process2"/>
    <dgm:cxn modelId="{E9A2FEA2-3EFF-49BA-B0D7-DDFBB879A424}" type="presParOf" srcId="{B1FB9D3B-6600-4090-B9C4-95B5E2C09737}" destId="{56829AC1-750B-462D-A227-CC81E78066C0}" srcOrd="12" destOrd="0" presId="urn:microsoft.com/office/officeart/2005/8/layout/process2"/>
    <dgm:cxn modelId="{C67CBFAD-8C79-4A7C-845D-C9FCA3B10209}" type="presParOf" srcId="{B1FB9D3B-6600-4090-B9C4-95B5E2C09737}" destId="{05131482-E7E4-4CC6-B79D-AE88E5CBB2AF}" srcOrd="13" destOrd="0" presId="urn:microsoft.com/office/officeart/2005/8/layout/process2"/>
    <dgm:cxn modelId="{4A00F7D4-8B44-4935-AE24-215A7DA7BEB0}" type="presParOf" srcId="{05131482-E7E4-4CC6-B79D-AE88E5CBB2AF}" destId="{769C9951-EEAD-47E9-96B7-DA943DCEA756}" srcOrd="0" destOrd="0" presId="urn:microsoft.com/office/officeart/2005/8/layout/process2"/>
    <dgm:cxn modelId="{1A95B53E-9618-490E-8758-EC5374B191B3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0A1BD315-660B-4E8E-88E4-0E249A410900}" type="presOf" srcId="{90E4BD86-0A98-41A0-A5F8-26FCACB8A377}" destId="{8D509805-FEE5-48AE-9C4B-38FA56ED964E}" srcOrd="0" destOrd="0" presId="urn:microsoft.com/office/officeart/2005/8/layout/process2"/>
    <dgm:cxn modelId="{07E14739-ABE3-4E0D-A21E-027DA986920E}" type="presOf" srcId="{B46D7EE2-ED65-4092-9BF8-14A982E9C373}" destId="{4BD65FFB-36EE-46CC-AA55-5A4E1BCC869F}" srcOrd="0" destOrd="0" presId="urn:microsoft.com/office/officeart/2005/8/layout/process2"/>
    <dgm:cxn modelId="{56200A4D-8CAB-4502-AD6D-057CCA9790B6}" type="presOf" srcId="{552D4050-19F4-409F-A383-3155F3F21BF9}" destId="{818EBAE0-50CB-4A78-8014-0756649330C7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37D17B8F-A2D0-405A-AF13-A746F0CC0473}" type="presOf" srcId="{038B29AB-BC4C-4F35-B1ED-2F2DFDCE3EAC}" destId="{A84A368B-B76A-4290-A432-87D137B256EE}" srcOrd="0" destOrd="0" presId="urn:microsoft.com/office/officeart/2005/8/layout/process2"/>
    <dgm:cxn modelId="{57AE4CC6-5C5E-454A-85D8-244704368B05}" type="presOf" srcId="{90E4BD86-0A98-41A0-A5F8-26FCACB8A377}" destId="{6941DCAD-943C-4746-A9D2-26342ABDD3FD}" srcOrd="1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B3F86096-E14A-4D1E-8EAF-19E7D571E57F}" type="presParOf" srcId="{A84A368B-B76A-4290-A432-87D137B256EE}" destId="{818EBAE0-50CB-4A78-8014-0756649330C7}" srcOrd="0" destOrd="0" presId="urn:microsoft.com/office/officeart/2005/8/layout/process2"/>
    <dgm:cxn modelId="{09650367-F63C-4E17-8760-CDEB96C1F3A1}" type="presParOf" srcId="{A84A368B-B76A-4290-A432-87D137B256EE}" destId="{8D509805-FEE5-48AE-9C4B-38FA56ED964E}" srcOrd="1" destOrd="0" presId="urn:microsoft.com/office/officeart/2005/8/layout/process2"/>
    <dgm:cxn modelId="{9C1D8B9F-93AB-4490-A04C-40A6CA7A8FBF}" type="presParOf" srcId="{8D509805-FEE5-48AE-9C4B-38FA56ED964E}" destId="{6941DCAD-943C-4746-A9D2-26342ABDD3FD}" srcOrd="0" destOrd="0" presId="urn:microsoft.com/office/officeart/2005/8/layout/process2"/>
    <dgm:cxn modelId="{5F006D49-3DBB-403E-BA13-008F5C11320F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83B24D2C-38BA-4A50-856E-89D1E4F553E9}" type="presOf" srcId="{5AC0416C-EC48-449F-8E43-FBA320BF8604}" destId="{7015EED0-502A-42A3-86B0-84E9290D30E8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5925125E-D183-4690-8C1F-25AAC1EEA67D}" type="presOf" srcId="{C08CD953-9F28-457F-872B-80E272EB6FEE}" destId="{5D2D7666-7C6D-4563-9517-952FB243EA77}" srcOrd="0" destOrd="0" presId="urn:microsoft.com/office/officeart/2005/8/layout/process1"/>
    <dgm:cxn modelId="{A371E863-2B3E-4435-A1F8-EC288F70E98E}" type="presOf" srcId="{21757B9F-DC47-4FD9-BE3D-1A137EFAFD95}" destId="{55900631-9FB4-49BD-8F1B-E04D495B95F6}" srcOrd="1" destOrd="0" presId="urn:microsoft.com/office/officeart/2005/8/layout/process1"/>
    <dgm:cxn modelId="{20AF716B-9243-4BC6-A0A7-E8BBA103913B}" type="presOf" srcId="{5C4E6581-8E13-4266-85F4-E6A048D2DF5B}" destId="{D59D7C51-2173-4380-B111-0F70C6E7748E}" srcOrd="0" destOrd="0" presId="urn:microsoft.com/office/officeart/2005/8/layout/process1"/>
    <dgm:cxn modelId="{652B9777-DE38-40B6-A727-758620EBE89D}" type="presOf" srcId="{ABCB427A-A9A3-4CC8-BE1B-33DE8B2FEDD7}" destId="{DD92FBD0-BC94-4B24-92C6-107EAE0B9017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F65502A5-1AA7-4398-8C17-98A6D1151842}" type="presOf" srcId="{21757B9F-DC47-4FD9-BE3D-1A137EFAFD95}" destId="{7B3A705D-CC8D-4762-BCFB-DAE41C7BD771}" srcOrd="0" destOrd="0" presId="urn:microsoft.com/office/officeart/2005/8/layout/process1"/>
    <dgm:cxn modelId="{F113C3A9-7B0F-46F5-A0AC-CD9E399AC424}" type="presOf" srcId="{CC2F45A9-A885-4990-A777-AAF0216B212E}" destId="{30B478A1-B155-422D-A388-AFA4D7FB626A}" srcOrd="0" destOrd="0" presId="urn:microsoft.com/office/officeart/2005/8/layout/process1"/>
    <dgm:cxn modelId="{B67874AC-53DC-4579-9202-CF2DE96E09D0}" type="presOf" srcId="{ABCB427A-A9A3-4CC8-BE1B-33DE8B2FEDD7}" destId="{A0A68D78-FA8A-44B8-A3B5-B4D3DCC56BCD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B6198CDE-7B46-4355-A3EF-E7F7E7C3D180}" type="presParOf" srcId="{D59D7C51-2173-4380-B111-0F70C6E7748E}" destId="{5D2D7666-7C6D-4563-9517-952FB243EA77}" srcOrd="0" destOrd="0" presId="urn:microsoft.com/office/officeart/2005/8/layout/process1"/>
    <dgm:cxn modelId="{2F0A3413-315E-4674-BD3A-C8EE64D948B0}" type="presParOf" srcId="{D59D7C51-2173-4380-B111-0F70C6E7748E}" destId="{A0A68D78-FA8A-44B8-A3B5-B4D3DCC56BCD}" srcOrd="1" destOrd="0" presId="urn:microsoft.com/office/officeart/2005/8/layout/process1"/>
    <dgm:cxn modelId="{CD285E98-3D7D-4FA2-B5D8-E1BE4EF9A09E}" type="presParOf" srcId="{A0A68D78-FA8A-44B8-A3B5-B4D3DCC56BCD}" destId="{DD92FBD0-BC94-4B24-92C6-107EAE0B9017}" srcOrd="0" destOrd="0" presId="urn:microsoft.com/office/officeart/2005/8/layout/process1"/>
    <dgm:cxn modelId="{5032828D-30A0-4054-B748-C3096040B416}" type="presParOf" srcId="{D59D7C51-2173-4380-B111-0F70C6E7748E}" destId="{7015EED0-502A-42A3-86B0-84E9290D30E8}" srcOrd="2" destOrd="0" presId="urn:microsoft.com/office/officeart/2005/8/layout/process1"/>
    <dgm:cxn modelId="{8862057E-E244-4140-926A-FAB798E262CE}" type="presParOf" srcId="{D59D7C51-2173-4380-B111-0F70C6E7748E}" destId="{7B3A705D-CC8D-4762-BCFB-DAE41C7BD771}" srcOrd="3" destOrd="0" presId="urn:microsoft.com/office/officeart/2005/8/layout/process1"/>
    <dgm:cxn modelId="{0239E4A8-DAB3-4D5A-85D1-D67CF313AAD1}" type="presParOf" srcId="{7B3A705D-CC8D-4762-BCFB-DAE41C7BD771}" destId="{55900631-9FB4-49BD-8F1B-E04D495B95F6}" srcOrd="0" destOrd="0" presId="urn:microsoft.com/office/officeart/2005/8/layout/process1"/>
    <dgm:cxn modelId="{CD14D9E4-3247-4CC9-A02B-0E2850575022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3FF53108-FC88-4C00-A152-CD474B6C9001}" type="presOf" srcId="{66A6E0F7-BF07-4FFF-8DC5-3DB878FD309F}" destId="{1D9A3740-AC91-4540-98DA-3B82E7ED3223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68B1BB23-5626-4082-BD30-80C47EE0D9C0}" type="presOf" srcId="{1C767958-3B77-4563-9BA3-BDA53FF2AE2F}" destId="{1D6D0F8E-8D3C-4B3C-8274-51B9538F5D5B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594EE63B-4338-438F-A822-E57C8BE50A4C}" type="presOf" srcId="{AD7D415E-BCB4-46FD-8725-A71C2D72730D}" destId="{49520402-1399-45E4-9354-368B3CBD14CC}" srcOrd="1" destOrd="0" presId="urn:microsoft.com/office/officeart/2005/8/layout/process2"/>
    <dgm:cxn modelId="{41AE413C-A29C-4D19-A826-94532B58066C}" type="presOf" srcId="{BB99056A-3104-413C-BBD8-2437B8C9664C}" destId="{E28EFDD5-057F-44DE-870D-EC261DA1F007}" srcOrd="0" destOrd="0" presId="urn:microsoft.com/office/officeart/2005/8/layout/process2"/>
    <dgm:cxn modelId="{79425E3D-ECA4-4CE6-8531-AF4BB5E1969F}" type="presOf" srcId="{7E465643-6CBF-409E-8701-D268007AE0BB}" destId="{1C572C5E-AEF8-4863-9DE0-AC9725AFF800}" srcOrd="1" destOrd="0" presId="urn:microsoft.com/office/officeart/2005/8/layout/process2"/>
    <dgm:cxn modelId="{5BDCB45B-4077-415E-9D78-A85EC0F35780}" type="presOf" srcId="{6A7D81D1-E68E-492B-9DED-7852F817B6FB}" destId="{DAC4F400-5FB0-4CB8-B191-C0BD5A1F9215}" srcOrd="0" destOrd="0" presId="urn:microsoft.com/office/officeart/2005/8/layout/process2"/>
    <dgm:cxn modelId="{408B9666-1F9D-42A5-B610-5193444B6908}" type="presOf" srcId="{433C70DD-72BE-4E26-81E7-5A6BDA321E5B}" destId="{6F9F30B0-CBF6-4658-9ABF-454D27E030A3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84770469-57E2-4A7F-BF66-73CFE3E6CE34}" type="presOf" srcId="{E8C2D3C4-0D7A-4F5B-91DA-BB602E0C2FB8}" destId="{60B672B7-2350-4A8F-B139-59B177E99381}" srcOrd="1" destOrd="0" presId="urn:microsoft.com/office/officeart/2005/8/layout/process2"/>
    <dgm:cxn modelId="{7904BB4D-6F8F-4AAB-86FA-C9EB43A67A4E}" type="presOf" srcId="{AA52E8FA-B926-4B76-B4C3-D827373CFFFE}" destId="{3FFC363B-FB87-4366-91CE-1A2884167418}" srcOrd="0" destOrd="0" presId="urn:microsoft.com/office/officeart/2005/8/layout/process2"/>
    <dgm:cxn modelId="{C741DF74-975F-4152-A807-9FCD932D6E7B}" type="presOf" srcId="{7E465643-6CBF-409E-8701-D268007AE0BB}" destId="{2E665667-BB49-41CF-BAFB-1B9208CCC679}" srcOrd="0" destOrd="0" presId="urn:microsoft.com/office/officeart/2005/8/layout/process2"/>
    <dgm:cxn modelId="{F841267D-4FF0-4DB8-9CE6-6F1242A751B8}" type="presOf" srcId="{67698DF0-9AAA-4BC1-B786-ED0783B9E018}" destId="{DD280494-1600-4B7C-8097-5CD1E176B9BB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A739058A-0AFB-4692-9B08-6D51D5B9AA08}" type="presOf" srcId="{91AB941A-5F81-49A0-AC43-68558F84424B}" destId="{6355D51B-3DAF-4E1C-94B8-25C138DB0D59}" srcOrd="0" destOrd="0" presId="urn:microsoft.com/office/officeart/2005/8/layout/process2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AB1105A1-B619-4A99-A3DB-CC83324171BC}" type="presOf" srcId="{433C70DD-72BE-4E26-81E7-5A6BDA321E5B}" destId="{0A29A38B-3B8A-49C3-92EE-F76CC278FC89}" srcOrd="1" destOrd="0" presId="urn:microsoft.com/office/officeart/2005/8/layout/process2"/>
    <dgm:cxn modelId="{81287CA2-05DC-454D-A620-495B4E5233AF}" type="presOf" srcId="{3D96A13B-4B02-448C-BB99-EF7CCFA6D725}" destId="{B1FB9D3B-6600-4090-B9C4-95B5E2C09737}" srcOrd="0" destOrd="0" presId="urn:microsoft.com/office/officeart/2005/8/layout/process2"/>
    <dgm:cxn modelId="{646EDAA6-C87C-4B25-BAB5-68E05C9CDF09}" type="presOf" srcId="{3328F060-4C09-499C-A006-A3302CA2F6ED}" destId="{11AB8C2C-8A97-4F02-977C-D84F14FF5219}" srcOrd="0" destOrd="0" presId="urn:microsoft.com/office/officeart/2005/8/layout/process2"/>
    <dgm:cxn modelId="{C4739FA9-7C05-4EC7-8E66-135F09647E23}" type="presOf" srcId="{E8C2D3C4-0D7A-4F5B-91DA-BB602E0C2FB8}" destId="{1D91FA24-77A2-494E-B8C0-06DBC9A5BE00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9C248CB9-4A31-4B55-B45E-0D86F79BE252}" type="presOf" srcId="{FF532276-93C3-471C-83F7-5C93F5B9AB9D}" destId="{82789724-6AB2-442D-805C-5AF51FD692D0}" srcOrd="0" destOrd="0" presId="urn:microsoft.com/office/officeart/2005/8/layout/process2"/>
    <dgm:cxn modelId="{C805EBBC-9121-41CB-ABAB-B475989005BC}" type="presOf" srcId="{AA52E8FA-B926-4B76-B4C3-D827373CFFFE}" destId="{DD0122DB-A18D-4FF9-AAAA-D1F03AC9D738}" srcOrd="1" destOrd="0" presId="urn:microsoft.com/office/officeart/2005/8/layout/process2"/>
    <dgm:cxn modelId="{5FD102C6-B5DE-4FE1-A1BD-36A974C5E832}" type="presOf" srcId="{B5700BDB-7269-433A-BDBA-C1A222BE1E4E}" destId="{212873FB-F00A-4A6A-BED1-248B6F581EEE}" srcOrd="1" destOrd="0" presId="urn:microsoft.com/office/officeart/2005/8/layout/process2"/>
    <dgm:cxn modelId="{51C62CC9-5FCC-44B3-BCAD-3ED524A1FD7C}" type="presOf" srcId="{FF532276-93C3-471C-83F7-5C93F5B9AB9D}" destId="{DB03E575-8BD0-4007-B55E-95ABFBF3AD72}" srcOrd="1" destOrd="0" presId="urn:microsoft.com/office/officeart/2005/8/layout/process2"/>
    <dgm:cxn modelId="{503827D5-C1C2-4D30-BA20-FF36A1D4870F}" type="presOf" srcId="{B5700BDB-7269-433A-BDBA-C1A222BE1E4E}" destId="{C14A17A0-3EE6-4FB5-AE4E-9985B411875B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CFC073F1-FE68-45B3-AD5B-456FB778E383}" type="presOf" srcId="{792F1F7A-DD67-4CE1-A4D3-6278C72EBCA8}" destId="{25AA54A7-6456-4420-AB83-CB35AFD4A764}" srcOrd="0" destOrd="0" presId="urn:microsoft.com/office/officeart/2005/8/layout/process2"/>
    <dgm:cxn modelId="{224A83FE-5514-4A30-87C7-7F9AE66E56CA}" type="presOf" srcId="{AD7D415E-BCB4-46FD-8725-A71C2D72730D}" destId="{0E9CAB7A-90E8-4C93-8AA0-CB26DDC19936}" srcOrd="0" destOrd="0" presId="urn:microsoft.com/office/officeart/2005/8/layout/process2"/>
    <dgm:cxn modelId="{2972B8C5-CCC3-4633-9749-96D372D0FC1E}" type="presParOf" srcId="{B1FB9D3B-6600-4090-B9C4-95B5E2C09737}" destId="{1D9A3740-AC91-4540-98DA-3B82E7ED3223}" srcOrd="0" destOrd="0" presId="urn:microsoft.com/office/officeart/2005/8/layout/process2"/>
    <dgm:cxn modelId="{B23E2D0A-3E10-4191-9220-191BFEDB3CB9}" type="presParOf" srcId="{B1FB9D3B-6600-4090-B9C4-95B5E2C09737}" destId="{2E665667-BB49-41CF-BAFB-1B9208CCC679}" srcOrd="1" destOrd="0" presId="urn:microsoft.com/office/officeart/2005/8/layout/process2"/>
    <dgm:cxn modelId="{AE8A8A88-3638-4FBC-A51A-4F93D5A38134}" type="presParOf" srcId="{2E665667-BB49-41CF-BAFB-1B9208CCC679}" destId="{1C572C5E-AEF8-4863-9DE0-AC9725AFF800}" srcOrd="0" destOrd="0" presId="urn:microsoft.com/office/officeart/2005/8/layout/process2"/>
    <dgm:cxn modelId="{6C920141-915D-4A43-BBB2-9AF7FB269C0D}" type="presParOf" srcId="{B1FB9D3B-6600-4090-B9C4-95B5E2C09737}" destId="{1D6D0F8E-8D3C-4B3C-8274-51B9538F5D5B}" srcOrd="2" destOrd="0" presId="urn:microsoft.com/office/officeart/2005/8/layout/process2"/>
    <dgm:cxn modelId="{2CD13BD9-2928-4D91-A2C5-4F31AAE3FAB9}" type="presParOf" srcId="{B1FB9D3B-6600-4090-B9C4-95B5E2C09737}" destId="{C14A17A0-3EE6-4FB5-AE4E-9985B411875B}" srcOrd="3" destOrd="0" presId="urn:microsoft.com/office/officeart/2005/8/layout/process2"/>
    <dgm:cxn modelId="{D229D7A6-5FE3-451B-BD50-518EE835BDD2}" type="presParOf" srcId="{C14A17A0-3EE6-4FB5-AE4E-9985B411875B}" destId="{212873FB-F00A-4A6A-BED1-248B6F581EEE}" srcOrd="0" destOrd="0" presId="urn:microsoft.com/office/officeart/2005/8/layout/process2"/>
    <dgm:cxn modelId="{09EFFC62-E318-40F5-A1BA-886E6CE3EA3C}" type="presParOf" srcId="{B1FB9D3B-6600-4090-B9C4-95B5E2C09737}" destId="{11AB8C2C-8A97-4F02-977C-D84F14FF5219}" srcOrd="4" destOrd="0" presId="urn:microsoft.com/office/officeart/2005/8/layout/process2"/>
    <dgm:cxn modelId="{53641521-C91F-4358-852C-9E15CF5D98C3}" type="presParOf" srcId="{B1FB9D3B-6600-4090-B9C4-95B5E2C09737}" destId="{1D91FA24-77A2-494E-B8C0-06DBC9A5BE00}" srcOrd="5" destOrd="0" presId="urn:microsoft.com/office/officeart/2005/8/layout/process2"/>
    <dgm:cxn modelId="{B0ACB7A8-39A9-40C1-8D5B-8E224648C5F1}" type="presParOf" srcId="{1D91FA24-77A2-494E-B8C0-06DBC9A5BE00}" destId="{60B672B7-2350-4A8F-B139-59B177E99381}" srcOrd="0" destOrd="0" presId="urn:microsoft.com/office/officeart/2005/8/layout/process2"/>
    <dgm:cxn modelId="{D11BBDCD-27B5-4942-BCBE-AB057D30FBFF}" type="presParOf" srcId="{B1FB9D3B-6600-4090-B9C4-95B5E2C09737}" destId="{25AA54A7-6456-4420-AB83-CB35AFD4A764}" srcOrd="6" destOrd="0" presId="urn:microsoft.com/office/officeart/2005/8/layout/process2"/>
    <dgm:cxn modelId="{02FE335E-CD7C-47A8-BE24-DE8F41250936}" type="presParOf" srcId="{B1FB9D3B-6600-4090-B9C4-95B5E2C09737}" destId="{0E9CAB7A-90E8-4C93-8AA0-CB26DDC19936}" srcOrd="7" destOrd="0" presId="urn:microsoft.com/office/officeart/2005/8/layout/process2"/>
    <dgm:cxn modelId="{B647D646-6A5D-4A33-9278-C3EA04D95E96}" type="presParOf" srcId="{0E9CAB7A-90E8-4C93-8AA0-CB26DDC19936}" destId="{49520402-1399-45E4-9354-368B3CBD14CC}" srcOrd="0" destOrd="0" presId="urn:microsoft.com/office/officeart/2005/8/layout/process2"/>
    <dgm:cxn modelId="{733A1B77-A7DE-42F1-836C-791FA5B3CC47}" type="presParOf" srcId="{B1FB9D3B-6600-4090-B9C4-95B5E2C09737}" destId="{E28EFDD5-057F-44DE-870D-EC261DA1F007}" srcOrd="8" destOrd="0" presId="urn:microsoft.com/office/officeart/2005/8/layout/process2"/>
    <dgm:cxn modelId="{DAB10344-1CEA-4A97-8942-CDCCC3335306}" type="presParOf" srcId="{B1FB9D3B-6600-4090-B9C4-95B5E2C09737}" destId="{3FFC363B-FB87-4366-91CE-1A2884167418}" srcOrd="9" destOrd="0" presId="urn:microsoft.com/office/officeart/2005/8/layout/process2"/>
    <dgm:cxn modelId="{27A5F464-0978-4F35-A6F6-CAF515A55F6D}" type="presParOf" srcId="{3FFC363B-FB87-4366-91CE-1A2884167418}" destId="{DD0122DB-A18D-4FF9-AAAA-D1F03AC9D738}" srcOrd="0" destOrd="0" presId="urn:microsoft.com/office/officeart/2005/8/layout/process2"/>
    <dgm:cxn modelId="{A58F3ABA-8D22-4202-A434-2B52645C0A7A}" type="presParOf" srcId="{B1FB9D3B-6600-4090-B9C4-95B5E2C09737}" destId="{DD280494-1600-4B7C-8097-5CD1E176B9BB}" srcOrd="10" destOrd="0" presId="urn:microsoft.com/office/officeart/2005/8/layout/process2"/>
    <dgm:cxn modelId="{DA61F263-0339-453A-B2A9-13132A456FF5}" type="presParOf" srcId="{B1FB9D3B-6600-4090-B9C4-95B5E2C09737}" destId="{82789724-6AB2-442D-805C-5AF51FD692D0}" srcOrd="11" destOrd="0" presId="urn:microsoft.com/office/officeart/2005/8/layout/process2"/>
    <dgm:cxn modelId="{896728AE-291C-424B-968F-5B9B5D1D900A}" type="presParOf" srcId="{82789724-6AB2-442D-805C-5AF51FD692D0}" destId="{DB03E575-8BD0-4007-B55E-95ABFBF3AD72}" srcOrd="0" destOrd="0" presId="urn:microsoft.com/office/officeart/2005/8/layout/process2"/>
    <dgm:cxn modelId="{CAF54CE6-F3D8-49FF-A44C-40696B39D4FA}" type="presParOf" srcId="{B1FB9D3B-6600-4090-B9C4-95B5E2C09737}" destId="{6355D51B-3DAF-4E1C-94B8-25C138DB0D59}" srcOrd="12" destOrd="0" presId="urn:microsoft.com/office/officeart/2005/8/layout/process2"/>
    <dgm:cxn modelId="{58BA2098-59E7-44B8-BAFC-59760BEDD947}" type="presParOf" srcId="{B1FB9D3B-6600-4090-B9C4-95B5E2C09737}" destId="{6F9F30B0-CBF6-4658-9ABF-454D27E030A3}" srcOrd="13" destOrd="0" presId="urn:microsoft.com/office/officeart/2005/8/layout/process2"/>
    <dgm:cxn modelId="{3E39CDA2-8C0C-4404-B05D-9ECDC156FEF9}" type="presParOf" srcId="{6F9F30B0-CBF6-4658-9ABF-454D27E030A3}" destId="{0A29A38B-3B8A-49C3-92EE-F76CC278FC89}" srcOrd="0" destOrd="0" presId="urn:microsoft.com/office/officeart/2005/8/layout/process2"/>
    <dgm:cxn modelId="{6662D984-B999-4E16-8840-4857A87D1DFF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71A7D110-BAA3-41B9-BC95-7CEDB9134C12}" type="presOf" srcId="{51549EC1-E96E-41DC-B142-BF9A553290BC}" destId="{39FD6B88-F89D-4874-A0D1-956DC7361AD5}" srcOrd="0" destOrd="0" presId="urn:microsoft.com/office/officeart/2005/8/layout/process2"/>
    <dgm:cxn modelId="{A83A081E-8A68-49A7-9D6A-247A48154283}" type="presOf" srcId="{7241FABB-7885-4D70-A48E-8AED8AD5803A}" destId="{04FB325B-2994-47DC-9D75-C16010630A0B}" srcOrd="0" destOrd="0" presId="urn:microsoft.com/office/officeart/2005/8/layout/process2"/>
    <dgm:cxn modelId="{6A7A1B21-CE77-4057-A9D0-1D99D3C666FB}" type="presOf" srcId="{3D96A13B-4B02-448C-BB99-EF7CCFA6D725}" destId="{B1FB9D3B-6600-4090-B9C4-95B5E2C09737}" srcOrd="0" destOrd="0" presId="urn:microsoft.com/office/officeart/2005/8/layout/process2"/>
    <dgm:cxn modelId="{A7BE3326-2897-4710-9328-9CF79F60561F}" type="presOf" srcId="{AA52E8FA-B926-4B76-B4C3-D827373CFFFE}" destId="{DD0122DB-A18D-4FF9-AAAA-D1F03AC9D738}" srcOrd="1" destOrd="0" presId="urn:microsoft.com/office/officeart/2005/8/layout/process2"/>
    <dgm:cxn modelId="{F463ED2E-947E-4B2F-A0B3-BE04C97AA8CA}" type="presOf" srcId="{FF532276-93C3-471C-83F7-5C93F5B9AB9D}" destId="{82789724-6AB2-442D-805C-5AF51FD692D0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10023C3F-3D8B-4E0B-8A0E-189CA974A357}" type="presOf" srcId="{3328F060-4C09-499C-A006-A3302CA2F6ED}" destId="{11AB8C2C-8A97-4F02-977C-D84F14FF5219}" srcOrd="0" destOrd="0" presId="urn:microsoft.com/office/officeart/2005/8/layout/process2"/>
    <dgm:cxn modelId="{460E5662-92B6-4E0D-993F-96D7A139D70A}" type="presOf" srcId="{AD7D415E-BCB4-46FD-8725-A71C2D72730D}" destId="{49520402-1399-45E4-9354-368B3CBD14CC}" srcOrd="1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A2F9D047-9DBF-4221-A2E3-490A8974374E}" type="presOf" srcId="{AD7D415E-BCB4-46FD-8725-A71C2D72730D}" destId="{0E9CAB7A-90E8-4C93-8AA0-CB26DDC19936}" srcOrd="0" destOrd="0" presId="urn:microsoft.com/office/officeart/2005/8/layout/process2"/>
    <dgm:cxn modelId="{E469BC48-9F9E-4F9E-BD8F-ED2FF75EA894}" type="presOf" srcId="{E8C2D3C4-0D7A-4F5B-91DA-BB602E0C2FB8}" destId="{1D91FA24-77A2-494E-B8C0-06DBC9A5BE00}" srcOrd="0" destOrd="0" presId="urn:microsoft.com/office/officeart/2005/8/layout/process2"/>
    <dgm:cxn modelId="{921B514A-4466-4C2C-A03D-F54816E2193C}" type="presOf" srcId="{FF532276-93C3-471C-83F7-5C93F5B9AB9D}" destId="{DB03E575-8BD0-4007-B55E-95ABFBF3AD72}" srcOrd="1" destOrd="0" presId="urn:microsoft.com/office/officeart/2005/8/layout/process2"/>
    <dgm:cxn modelId="{B216786D-CDDD-4124-9C01-ED8A12B50BD8}" type="presOf" srcId="{792F1F7A-DD67-4CE1-A4D3-6278C72EBCA8}" destId="{25AA54A7-6456-4420-AB83-CB35AFD4A764}" srcOrd="0" destOrd="0" presId="urn:microsoft.com/office/officeart/2005/8/layout/process2"/>
    <dgm:cxn modelId="{37E6CD56-805C-4550-BFE0-C142E56CF09D}" type="presOf" srcId="{55DFCF76-5A93-48C9-B1A8-4B4068D50645}" destId="{3B65FB06-189C-41BA-9092-ABD9353201CA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8C2FD98B-A34F-4EF0-B2DA-13C7B92CCF7C}" type="presOf" srcId="{2EB91498-DE7E-48D7-B11D-7EF2BE821474}" destId="{CCF35B3E-DEF0-4071-AD8D-CFCCA405AEC1}" srcOrd="0" destOrd="0" presId="urn:microsoft.com/office/officeart/2005/8/layout/process2"/>
    <dgm:cxn modelId="{80C64693-0861-42D2-9541-FFC7603BA9F4}" type="presOf" srcId="{55DFCF76-5A93-48C9-B1A8-4B4068D50645}" destId="{7013F7AB-752C-40E9-B0F5-EDA3AB516911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37D8C7BA-EB09-408A-BABC-AD2045371A0B}" type="presOf" srcId="{FCC8AF73-9A9E-4395-A96C-CA2FFE0B422F}" destId="{F06AED2A-D937-41A7-8B44-893D5D19688B}" srcOrd="0" destOrd="0" presId="urn:microsoft.com/office/officeart/2005/8/layout/process2"/>
    <dgm:cxn modelId="{BC1ABDD6-7216-463E-A2BC-4CCCDCB75177}" type="presOf" srcId="{0FF1858A-0998-40AD-AC65-1225C122AABF}" destId="{9BFAD72E-5D34-4448-A2D4-666EEDEBECF1}" srcOrd="0" destOrd="0" presId="urn:microsoft.com/office/officeart/2005/8/layout/process2"/>
    <dgm:cxn modelId="{9A6F26D7-649A-4D7B-9734-CC685714B9D2}" type="presOf" srcId="{67698DF0-9AAA-4BC1-B786-ED0783B9E018}" destId="{DD280494-1600-4B7C-8097-5CD1E176B9BB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BF6EC5DA-542E-4452-BF78-538C9FC56709}" type="presOf" srcId="{E8C2D3C4-0D7A-4F5B-91DA-BB602E0C2FB8}" destId="{60B672B7-2350-4A8F-B139-59B177E99381}" srcOrd="1" destOrd="0" presId="urn:microsoft.com/office/officeart/2005/8/layout/process2"/>
    <dgm:cxn modelId="{A48E7AE0-7BAC-42B4-9421-9C4B1B74B03A}" type="presOf" srcId="{BB99056A-3104-413C-BBD8-2437B8C9664C}" destId="{E28EFDD5-057F-44DE-870D-EC261DA1F007}" srcOrd="0" destOrd="0" presId="urn:microsoft.com/office/officeart/2005/8/layout/process2"/>
    <dgm:cxn modelId="{DFD95EE5-44C5-49FD-95E4-D5683E31F20F}" type="presOf" srcId="{AA52E8FA-B926-4B76-B4C3-D827373CFFFE}" destId="{3FFC363B-FB87-4366-91CE-1A2884167418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BEFA8DEB-7826-4131-849C-A32612178330}" type="presOf" srcId="{2EB91498-DE7E-48D7-B11D-7EF2BE821474}" destId="{D26C2CDB-E380-4206-8DCA-682FB6AD1690}" srcOrd="1" destOrd="0" presId="urn:microsoft.com/office/officeart/2005/8/layout/process2"/>
    <dgm:cxn modelId="{C5BC3DFA-0507-4A5E-B581-447FD8845C67}" type="presOf" srcId="{7845D63B-3E43-448A-9ACC-16CAF2DD5BB2}" destId="{02A1ECE7-6786-4F83-BC67-BA3308B316B6}" srcOrd="1" destOrd="0" presId="urn:microsoft.com/office/officeart/2005/8/layout/process2"/>
    <dgm:cxn modelId="{1787C3FA-988B-4B7B-8A0E-213FBAEF9579}" type="presOf" srcId="{7845D63B-3E43-448A-9ACC-16CAF2DD5BB2}" destId="{1BDB2552-1992-4DE7-BD78-D746232AE333}" srcOrd="0" destOrd="0" presId="urn:microsoft.com/office/officeart/2005/8/layout/process2"/>
    <dgm:cxn modelId="{C34B37EB-F0E0-4C65-B05B-FA858EA1EB10}" type="presParOf" srcId="{B1FB9D3B-6600-4090-B9C4-95B5E2C09737}" destId="{11AB8C2C-8A97-4F02-977C-D84F14FF5219}" srcOrd="0" destOrd="0" presId="urn:microsoft.com/office/officeart/2005/8/layout/process2"/>
    <dgm:cxn modelId="{B425A4C5-6A6D-43A7-8D4A-4626CA42CFEE}" type="presParOf" srcId="{B1FB9D3B-6600-4090-B9C4-95B5E2C09737}" destId="{1D91FA24-77A2-494E-B8C0-06DBC9A5BE00}" srcOrd="1" destOrd="0" presId="urn:microsoft.com/office/officeart/2005/8/layout/process2"/>
    <dgm:cxn modelId="{65794D86-223B-43B3-899A-873FD0D4BAF8}" type="presParOf" srcId="{1D91FA24-77A2-494E-B8C0-06DBC9A5BE00}" destId="{60B672B7-2350-4A8F-B139-59B177E99381}" srcOrd="0" destOrd="0" presId="urn:microsoft.com/office/officeart/2005/8/layout/process2"/>
    <dgm:cxn modelId="{C7AC27A9-FC71-4CCE-A751-A70F43F7FF58}" type="presParOf" srcId="{B1FB9D3B-6600-4090-B9C4-95B5E2C09737}" destId="{25AA54A7-6456-4420-AB83-CB35AFD4A764}" srcOrd="2" destOrd="0" presId="urn:microsoft.com/office/officeart/2005/8/layout/process2"/>
    <dgm:cxn modelId="{1E20C582-9A2B-40B5-9A90-415190EC1172}" type="presParOf" srcId="{B1FB9D3B-6600-4090-B9C4-95B5E2C09737}" destId="{0E9CAB7A-90E8-4C93-8AA0-CB26DDC19936}" srcOrd="3" destOrd="0" presId="urn:microsoft.com/office/officeart/2005/8/layout/process2"/>
    <dgm:cxn modelId="{0A70C180-005B-43CB-9A0E-C4B7A96A6EA3}" type="presParOf" srcId="{0E9CAB7A-90E8-4C93-8AA0-CB26DDC19936}" destId="{49520402-1399-45E4-9354-368B3CBD14CC}" srcOrd="0" destOrd="0" presId="urn:microsoft.com/office/officeart/2005/8/layout/process2"/>
    <dgm:cxn modelId="{7425DCEC-D69A-481C-B738-12F69BAC7A0E}" type="presParOf" srcId="{B1FB9D3B-6600-4090-B9C4-95B5E2C09737}" destId="{E28EFDD5-057F-44DE-870D-EC261DA1F007}" srcOrd="4" destOrd="0" presId="urn:microsoft.com/office/officeart/2005/8/layout/process2"/>
    <dgm:cxn modelId="{9A5060C6-0648-4D93-8A59-8E4D249DA7DC}" type="presParOf" srcId="{B1FB9D3B-6600-4090-B9C4-95B5E2C09737}" destId="{3FFC363B-FB87-4366-91CE-1A2884167418}" srcOrd="5" destOrd="0" presId="urn:microsoft.com/office/officeart/2005/8/layout/process2"/>
    <dgm:cxn modelId="{BB02DE62-10DA-4BCC-A6A5-634232E6C02B}" type="presParOf" srcId="{3FFC363B-FB87-4366-91CE-1A2884167418}" destId="{DD0122DB-A18D-4FF9-AAAA-D1F03AC9D738}" srcOrd="0" destOrd="0" presId="urn:microsoft.com/office/officeart/2005/8/layout/process2"/>
    <dgm:cxn modelId="{E80455F0-B4D3-4B48-B0B7-11E4092155EF}" type="presParOf" srcId="{B1FB9D3B-6600-4090-B9C4-95B5E2C09737}" destId="{04FB325B-2994-47DC-9D75-C16010630A0B}" srcOrd="6" destOrd="0" presId="urn:microsoft.com/office/officeart/2005/8/layout/process2"/>
    <dgm:cxn modelId="{D9823B91-394F-4264-A986-79F2846FF278}" type="presParOf" srcId="{B1FB9D3B-6600-4090-B9C4-95B5E2C09737}" destId="{CCF35B3E-DEF0-4071-AD8D-CFCCA405AEC1}" srcOrd="7" destOrd="0" presId="urn:microsoft.com/office/officeart/2005/8/layout/process2"/>
    <dgm:cxn modelId="{4B66E9CF-0292-4EED-8950-F695AEA865A8}" type="presParOf" srcId="{CCF35B3E-DEF0-4071-AD8D-CFCCA405AEC1}" destId="{D26C2CDB-E380-4206-8DCA-682FB6AD1690}" srcOrd="0" destOrd="0" presId="urn:microsoft.com/office/officeart/2005/8/layout/process2"/>
    <dgm:cxn modelId="{62382526-1547-4E00-8E2F-29120483910D}" type="presParOf" srcId="{B1FB9D3B-6600-4090-B9C4-95B5E2C09737}" destId="{DD280494-1600-4B7C-8097-5CD1E176B9BB}" srcOrd="8" destOrd="0" presId="urn:microsoft.com/office/officeart/2005/8/layout/process2"/>
    <dgm:cxn modelId="{3B38F81B-EBA0-465A-A50E-28AFBE8F12DA}" type="presParOf" srcId="{B1FB9D3B-6600-4090-B9C4-95B5E2C09737}" destId="{82789724-6AB2-442D-805C-5AF51FD692D0}" srcOrd="9" destOrd="0" presId="urn:microsoft.com/office/officeart/2005/8/layout/process2"/>
    <dgm:cxn modelId="{E7CEE91B-3FCF-4AFC-9285-895095920336}" type="presParOf" srcId="{82789724-6AB2-442D-805C-5AF51FD692D0}" destId="{DB03E575-8BD0-4007-B55E-95ABFBF3AD72}" srcOrd="0" destOrd="0" presId="urn:microsoft.com/office/officeart/2005/8/layout/process2"/>
    <dgm:cxn modelId="{20782402-A964-41C2-A153-9952D1234F61}" type="presParOf" srcId="{B1FB9D3B-6600-4090-B9C4-95B5E2C09737}" destId="{9BFAD72E-5D34-4448-A2D4-666EEDEBECF1}" srcOrd="10" destOrd="0" presId="urn:microsoft.com/office/officeart/2005/8/layout/process2"/>
    <dgm:cxn modelId="{A2C62975-CA7F-45D2-B5D7-0B1538498746}" type="presParOf" srcId="{B1FB9D3B-6600-4090-B9C4-95B5E2C09737}" destId="{1BDB2552-1992-4DE7-BD78-D746232AE333}" srcOrd="11" destOrd="0" presId="urn:microsoft.com/office/officeart/2005/8/layout/process2"/>
    <dgm:cxn modelId="{C6B8CCA4-B87B-44FD-A678-67A332ADFD7E}" type="presParOf" srcId="{1BDB2552-1992-4DE7-BD78-D746232AE333}" destId="{02A1ECE7-6786-4F83-BC67-BA3308B316B6}" srcOrd="0" destOrd="0" presId="urn:microsoft.com/office/officeart/2005/8/layout/process2"/>
    <dgm:cxn modelId="{9B00FC79-AA16-4D9A-A852-A97846B34D59}" type="presParOf" srcId="{B1FB9D3B-6600-4090-B9C4-95B5E2C09737}" destId="{F06AED2A-D937-41A7-8B44-893D5D19688B}" srcOrd="12" destOrd="0" presId="urn:microsoft.com/office/officeart/2005/8/layout/process2"/>
    <dgm:cxn modelId="{D4E63E9F-1604-4421-B3AA-165136C209B8}" type="presParOf" srcId="{B1FB9D3B-6600-4090-B9C4-95B5E2C09737}" destId="{7013F7AB-752C-40E9-B0F5-EDA3AB516911}" srcOrd="13" destOrd="0" presId="urn:microsoft.com/office/officeart/2005/8/layout/process2"/>
    <dgm:cxn modelId="{7A741826-53BA-4E11-8D24-59FFE437F6AF}" type="presParOf" srcId="{7013F7AB-752C-40E9-B0F5-EDA3AB516911}" destId="{3B65FB06-189C-41BA-9092-ABD9353201CA}" srcOrd="0" destOrd="0" presId="urn:microsoft.com/office/officeart/2005/8/layout/process2"/>
    <dgm:cxn modelId="{860065F6-1329-4F52-93E2-9FBE325D7D9A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CD89B205-0800-4737-93B0-2CABC8C4362E}" type="presOf" srcId="{3D96A13B-4B02-448C-BB99-EF7CCFA6D725}" destId="{B1FB9D3B-6600-4090-B9C4-95B5E2C09737}" srcOrd="0" destOrd="0" presId="urn:microsoft.com/office/officeart/2005/8/layout/process2"/>
    <dgm:cxn modelId="{BFFC320D-E1F4-4B51-8596-4A3F8AE9B9F2}" type="presOf" srcId="{E30C771F-36C6-486E-91A2-555B3848AF15}" destId="{A0A745EE-4080-456F-B66D-ECC92D1B812C}" srcOrd="0" destOrd="0" presId="urn:microsoft.com/office/officeart/2005/8/layout/process2"/>
    <dgm:cxn modelId="{AA396D13-3222-43E4-A522-02EC26970DE2}" type="presOf" srcId="{B92BE929-9197-4F24-95ED-DEC3B35D43EA}" destId="{1694BDC5-B329-4435-B71C-5C45686F46D3}" srcOrd="1" destOrd="0" presId="urn:microsoft.com/office/officeart/2005/8/layout/process2"/>
    <dgm:cxn modelId="{EC04A821-B7DC-4445-A325-11A7C494B541}" type="presOf" srcId="{7E4AAF66-A6C5-4DA3-842A-410B81161688}" destId="{DE37B23F-7091-4C7F-9812-5738043CFDB2}" srcOrd="1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15C0492C-50E9-4975-BF2C-91BF7CF66352}" type="presOf" srcId="{76651ACC-CD96-4CE9-B575-7C896C841354}" destId="{3A9CE811-66AC-43F4-B44D-EA32AF4C4839}" srcOrd="0" destOrd="0" presId="urn:microsoft.com/office/officeart/2005/8/layout/process2"/>
    <dgm:cxn modelId="{D62B3B32-BA85-4075-8D26-6F5E0355D665}" type="presOf" srcId="{04AD9DF9-1C8F-48F4-ACA7-09B1CD0FD715}" destId="{C97E9D90-8384-4BC7-BA72-6A43C70C10D5}" srcOrd="1" destOrd="0" presId="urn:microsoft.com/office/officeart/2005/8/layout/process2"/>
    <dgm:cxn modelId="{334B1741-49D1-4B48-901F-A693ABD72D0F}" type="presOf" srcId="{9CC41379-01EB-448C-A991-D9694708954F}" destId="{811CA75B-BAB6-4BC7-BB30-9A0AAD3EA78A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90FC2468-5732-4565-BD30-B90907D41B9B}" type="presOf" srcId="{E30C771F-36C6-486E-91A2-555B3848AF15}" destId="{7133690F-E709-4491-923A-1733FBE0F543}" srcOrd="1" destOrd="0" presId="urn:microsoft.com/office/officeart/2005/8/layout/process2"/>
    <dgm:cxn modelId="{A313C06A-08D1-4E70-A60C-BA314A16F362}" type="presOf" srcId="{04AD9DF9-1C8F-48F4-ACA7-09B1CD0FD715}" destId="{8F4B100F-0B9E-4A04-BA8A-C9E5BDFF34CF}" srcOrd="0" destOrd="0" presId="urn:microsoft.com/office/officeart/2005/8/layout/process2"/>
    <dgm:cxn modelId="{1F584358-67C4-4E12-A506-E665F82E6465}" type="presOf" srcId="{117387B0-91B1-455E-9706-A09A7ABF30D6}" destId="{6E1CAA8E-8D1D-4C4C-B102-A216CCE5F9BC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1ECC5A7D-EAAA-435A-B240-755E774B1D89}" type="presOf" srcId="{2844A7D5-22B0-43D5-A1A8-0F1A6A19A97E}" destId="{F807A87D-2210-4B5E-A4CB-9DDB12DB9125}" srcOrd="0" destOrd="0" presId="urn:microsoft.com/office/officeart/2005/8/layout/process2"/>
    <dgm:cxn modelId="{BA223E91-755B-4BF9-829E-5CD41013B27B}" type="presOf" srcId="{FE3F8531-E9C6-4796-8A92-D0073A4C0F06}" destId="{5ABF4227-39FC-474B-8BDC-39F629F3BFD2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964E2DAF-E40C-4526-9C43-AC866D0F2214}" type="presOf" srcId="{A16E698A-A44C-4E52-82DC-678BFBD1D262}" destId="{14690839-93A9-4472-8C14-3B37C9A3DE9E}" srcOrd="0" destOrd="0" presId="urn:microsoft.com/office/officeart/2005/8/layout/process2"/>
    <dgm:cxn modelId="{84CF75B2-0F52-43C9-9839-1689EE2EF0ED}" type="presOf" srcId="{99FA2F36-E89A-4868-B21B-8D633087C548}" destId="{BB87810F-0FA3-4883-99F6-D70C9D6C7E94}" srcOrd="0" destOrd="0" presId="urn:microsoft.com/office/officeart/2005/8/layout/process2"/>
    <dgm:cxn modelId="{BA5465C3-711B-48A5-8C81-D833B3454D9C}" type="presOf" srcId="{A2485A3B-7724-4209-8D82-641C0588BA82}" destId="{56829AC1-750B-462D-A227-CC81E78066C0}" srcOrd="0" destOrd="0" presId="urn:microsoft.com/office/officeart/2005/8/layout/process2"/>
    <dgm:cxn modelId="{BC527BC6-E12F-4B13-B689-239DF54E3C1B}" type="presOf" srcId="{7B0889C6-F789-40AF-99BC-41FA220EDF91}" destId="{769C9951-EEAD-47E9-96B7-DA943DCEA756}" srcOrd="1" destOrd="0" presId="urn:microsoft.com/office/officeart/2005/8/layout/process2"/>
    <dgm:cxn modelId="{2DAA7BD2-075F-45BE-A4FF-43BF35E18D00}" type="presOf" srcId="{7E4AAF66-A6C5-4DA3-842A-410B81161688}" destId="{FF2E3943-0DDA-4862-ABA8-9A553EE3973E}" srcOrd="0" destOrd="0" presId="urn:microsoft.com/office/officeart/2005/8/layout/process2"/>
    <dgm:cxn modelId="{30E87AD3-18E9-44A3-880A-27AF5C505D09}" type="presOf" srcId="{B92BE929-9197-4F24-95ED-DEC3B35D43EA}" destId="{8C45B0EB-EB63-4389-BC03-3A1D8D950162}" srcOrd="0" destOrd="0" presId="urn:microsoft.com/office/officeart/2005/8/layout/process2"/>
    <dgm:cxn modelId="{B54A33DB-63D1-4BEE-BC60-98F91B25D79B}" type="presOf" srcId="{7520CC42-BC04-43E3-9036-77B46D409905}" destId="{48B4C66F-C81F-43FF-BE42-1C1E4542DB5B}" srcOrd="0" destOrd="0" presId="urn:microsoft.com/office/officeart/2005/8/layout/process2"/>
    <dgm:cxn modelId="{9E70C6DD-825B-42DD-B65C-158203E6DE19}" type="presOf" srcId="{7B0889C6-F789-40AF-99BC-41FA220EDF91}" destId="{05131482-E7E4-4CC6-B79D-AE88E5CBB2AF}" srcOrd="0" destOrd="0" presId="urn:microsoft.com/office/officeart/2005/8/layout/process2"/>
    <dgm:cxn modelId="{D8774DEA-494B-45B5-9957-5F0C318B8E85}" type="presOf" srcId="{FE3F8531-E9C6-4796-8A92-D0073A4C0F06}" destId="{11154F26-7E46-4A4D-AF95-93ACA17C5D50}" srcOrd="1" destOrd="0" presId="urn:microsoft.com/office/officeart/2005/8/layout/process2"/>
    <dgm:cxn modelId="{377313EC-9FC6-46B0-A919-BD98D9B65B00}" type="presOf" srcId="{95E47464-0EDA-4A67-A7E3-D99360EEE744}" destId="{9A446D4F-D2C0-4E4E-8615-D556555E0639}" srcOrd="0" destOrd="0" presId="urn:microsoft.com/office/officeart/2005/8/layout/process2"/>
    <dgm:cxn modelId="{51EA37ED-9C93-49CC-BF87-33ECDEBB84AF}" type="presOf" srcId="{99FA2F36-E89A-4868-B21B-8D633087C548}" destId="{56AD975E-F5FC-42E7-9B1D-EA42A152D6B8}" srcOrd="1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23FF664E-D8E8-45F2-9FC7-B3DA8C8F1A80}" type="presParOf" srcId="{B1FB9D3B-6600-4090-B9C4-95B5E2C09737}" destId="{48B4C66F-C81F-43FF-BE42-1C1E4542DB5B}" srcOrd="0" destOrd="0" presId="urn:microsoft.com/office/officeart/2005/8/layout/process2"/>
    <dgm:cxn modelId="{9EF58E23-1674-4C0D-8718-CEFF0AABF224}" type="presParOf" srcId="{B1FB9D3B-6600-4090-B9C4-95B5E2C09737}" destId="{FF2E3943-0DDA-4862-ABA8-9A553EE3973E}" srcOrd="1" destOrd="0" presId="urn:microsoft.com/office/officeart/2005/8/layout/process2"/>
    <dgm:cxn modelId="{F6BF047A-AC4C-4A33-A9D4-2D7960BFAE5C}" type="presParOf" srcId="{FF2E3943-0DDA-4862-ABA8-9A553EE3973E}" destId="{DE37B23F-7091-4C7F-9812-5738043CFDB2}" srcOrd="0" destOrd="0" presId="urn:microsoft.com/office/officeart/2005/8/layout/process2"/>
    <dgm:cxn modelId="{B720908C-FB49-4CF3-BECA-DCCD56A9C2B8}" type="presParOf" srcId="{B1FB9D3B-6600-4090-B9C4-95B5E2C09737}" destId="{9A446D4F-D2C0-4E4E-8615-D556555E0639}" srcOrd="2" destOrd="0" presId="urn:microsoft.com/office/officeart/2005/8/layout/process2"/>
    <dgm:cxn modelId="{C92B7A24-2459-4917-8C3F-05129AD3883C}" type="presParOf" srcId="{B1FB9D3B-6600-4090-B9C4-95B5E2C09737}" destId="{8C45B0EB-EB63-4389-BC03-3A1D8D950162}" srcOrd="3" destOrd="0" presId="urn:microsoft.com/office/officeart/2005/8/layout/process2"/>
    <dgm:cxn modelId="{0B794B9A-49EB-47EC-BCD8-2CC669794C28}" type="presParOf" srcId="{8C45B0EB-EB63-4389-BC03-3A1D8D950162}" destId="{1694BDC5-B329-4435-B71C-5C45686F46D3}" srcOrd="0" destOrd="0" presId="urn:microsoft.com/office/officeart/2005/8/layout/process2"/>
    <dgm:cxn modelId="{72C89CBD-B450-491C-A0F9-0696DECE04C6}" type="presParOf" srcId="{B1FB9D3B-6600-4090-B9C4-95B5E2C09737}" destId="{14690839-93A9-4472-8C14-3B37C9A3DE9E}" srcOrd="4" destOrd="0" presId="urn:microsoft.com/office/officeart/2005/8/layout/process2"/>
    <dgm:cxn modelId="{EACEE0E7-7EE1-407F-B359-EA1E44A397CA}" type="presParOf" srcId="{B1FB9D3B-6600-4090-B9C4-95B5E2C09737}" destId="{8F4B100F-0B9E-4A04-BA8A-C9E5BDFF34CF}" srcOrd="5" destOrd="0" presId="urn:microsoft.com/office/officeart/2005/8/layout/process2"/>
    <dgm:cxn modelId="{A4A8E0E9-CFEC-4E14-8FE6-D296305E55D9}" type="presParOf" srcId="{8F4B100F-0B9E-4A04-BA8A-C9E5BDFF34CF}" destId="{C97E9D90-8384-4BC7-BA72-6A43C70C10D5}" srcOrd="0" destOrd="0" presId="urn:microsoft.com/office/officeart/2005/8/layout/process2"/>
    <dgm:cxn modelId="{8EAE1DDC-F14E-4873-8762-0B771289E6A6}" type="presParOf" srcId="{B1FB9D3B-6600-4090-B9C4-95B5E2C09737}" destId="{F807A87D-2210-4B5E-A4CB-9DDB12DB9125}" srcOrd="6" destOrd="0" presId="urn:microsoft.com/office/officeart/2005/8/layout/process2"/>
    <dgm:cxn modelId="{84053E0B-B063-4FFE-8A81-402D5BD993EA}" type="presParOf" srcId="{B1FB9D3B-6600-4090-B9C4-95B5E2C09737}" destId="{A0A745EE-4080-456F-B66D-ECC92D1B812C}" srcOrd="7" destOrd="0" presId="urn:microsoft.com/office/officeart/2005/8/layout/process2"/>
    <dgm:cxn modelId="{8FBE0562-435F-4D46-8D6E-A02CD88310B6}" type="presParOf" srcId="{A0A745EE-4080-456F-B66D-ECC92D1B812C}" destId="{7133690F-E709-4491-923A-1733FBE0F543}" srcOrd="0" destOrd="0" presId="urn:microsoft.com/office/officeart/2005/8/layout/process2"/>
    <dgm:cxn modelId="{AB2CFAA3-31BC-456C-832B-7B2A3B137740}" type="presParOf" srcId="{B1FB9D3B-6600-4090-B9C4-95B5E2C09737}" destId="{811CA75B-BAB6-4BC7-BB30-9A0AAD3EA78A}" srcOrd="8" destOrd="0" presId="urn:microsoft.com/office/officeart/2005/8/layout/process2"/>
    <dgm:cxn modelId="{009C69C2-3528-4DF4-90BF-604BC9FDB380}" type="presParOf" srcId="{B1FB9D3B-6600-4090-B9C4-95B5E2C09737}" destId="{5ABF4227-39FC-474B-8BDC-39F629F3BFD2}" srcOrd="9" destOrd="0" presId="urn:microsoft.com/office/officeart/2005/8/layout/process2"/>
    <dgm:cxn modelId="{97BACE74-7B88-4EC2-9F3F-004EE1F0A5DE}" type="presParOf" srcId="{5ABF4227-39FC-474B-8BDC-39F629F3BFD2}" destId="{11154F26-7E46-4A4D-AF95-93ACA17C5D50}" srcOrd="0" destOrd="0" presId="urn:microsoft.com/office/officeart/2005/8/layout/process2"/>
    <dgm:cxn modelId="{8F213346-3892-4B1B-B8A5-C8C52B65FA3B}" type="presParOf" srcId="{B1FB9D3B-6600-4090-B9C4-95B5E2C09737}" destId="{3A9CE811-66AC-43F4-B44D-EA32AF4C4839}" srcOrd="10" destOrd="0" presId="urn:microsoft.com/office/officeart/2005/8/layout/process2"/>
    <dgm:cxn modelId="{270065E8-869A-423F-B299-316B7B06ADEA}" type="presParOf" srcId="{B1FB9D3B-6600-4090-B9C4-95B5E2C09737}" destId="{BB87810F-0FA3-4883-99F6-D70C9D6C7E94}" srcOrd="11" destOrd="0" presId="urn:microsoft.com/office/officeart/2005/8/layout/process2"/>
    <dgm:cxn modelId="{7C839FEB-6546-4875-A9DF-58894DDE7AE8}" type="presParOf" srcId="{BB87810F-0FA3-4883-99F6-D70C9D6C7E94}" destId="{56AD975E-F5FC-42E7-9B1D-EA42A152D6B8}" srcOrd="0" destOrd="0" presId="urn:microsoft.com/office/officeart/2005/8/layout/process2"/>
    <dgm:cxn modelId="{63133D52-48EA-4C40-A963-9B0CC8497B55}" type="presParOf" srcId="{B1FB9D3B-6600-4090-B9C4-95B5E2C09737}" destId="{56829AC1-750B-462D-A227-CC81E78066C0}" srcOrd="12" destOrd="0" presId="urn:microsoft.com/office/officeart/2005/8/layout/process2"/>
    <dgm:cxn modelId="{0A6EB10A-F591-446E-886C-EC0218F4F601}" type="presParOf" srcId="{B1FB9D3B-6600-4090-B9C4-95B5E2C09737}" destId="{05131482-E7E4-4CC6-B79D-AE88E5CBB2AF}" srcOrd="13" destOrd="0" presId="urn:microsoft.com/office/officeart/2005/8/layout/process2"/>
    <dgm:cxn modelId="{75AADB14-8D19-4EFE-8D1E-C95970BA4AE7}" type="presParOf" srcId="{05131482-E7E4-4CC6-B79D-AE88E5CBB2AF}" destId="{769C9951-EEAD-47E9-96B7-DA943DCEA756}" srcOrd="0" destOrd="0" presId="urn:microsoft.com/office/officeart/2005/8/layout/process2"/>
    <dgm:cxn modelId="{990D3AD9-9063-430A-8C09-A5266CBDF255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DBD57847-5BFB-44B3-AEC1-FB10FE956BE7}" type="presOf" srcId="{90E4BD86-0A98-41A0-A5F8-26FCACB8A377}" destId="{8D509805-FEE5-48AE-9C4B-38FA56ED964E}" srcOrd="0" destOrd="0" presId="urn:microsoft.com/office/officeart/2005/8/layout/process2"/>
    <dgm:cxn modelId="{B2DDC370-1E20-42E9-924B-8023629F0E77}" type="presOf" srcId="{90E4BD86-0A98-41A0-A5F8-26FCACB8A377}" destId="{6941DCAD-943C-4746-A9D2-26342ABDD3FD}" srcOrd="1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5F5DAE74-1636-4A68-BC88-34793D138BFC}" type="presOf" srcId="{038B29AB-BC4C-4F35-B1ED-2F2DFDCE3EAC}" destId="{A84A368B-B76A-4290-A432-87D137B256EE}" srcOrd="0" destOrd="0" presId="urn:microsoft.com/office/officeart/2005/8/layout/process2"/>
    <dgm:cxn modelId="{26BBEDA6-7C67-4332-8BDB-1D4564F9846E}" type="presOf" srcId="{B46D7EE2-ED65-4092-9BF8-14A982E9C373}" destId="{4BD65FFB-36EE-46CC-AA55-5A4E1BCC869F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A2B98EF1-1296-434A-800A-457F0FF13396}" type="presOf" srcId="{552D4050-19F4-409F-A383-3155F3F21BF9}" destId="{818EBAE0-50CB-4A78-8014-0756649330C7}" srcOrd="0" destOrd="0" presId="urn:microsoft.com/office/officeart/2005/8/layout/process2"/>
    <dgm:cxn modelId="{52BB04FC-DE61-40FB-BEF7-B6D45F1CE578}" type="presParOf" srcId="{A84A368B-B76A-4290-A432-87D137B256EE}" destId="{818EBAE0-50CB-4A78-8014-0756649330C7}" srcOrd="0" destOrd="0" presId="urn:microsoft.com/office/officeart/2005/8/layout/process2"/>
    <dgm:cxn modelId="{0C37F8B6-7107-4F64-815E-685FD0228389}" type="presParOf" srcId="{A84A368B-B76A-4290-A432-87D137B256EE}" destId="{8D509805-FEE5-48AE-9C4B-38FA56ED964E}" srcOrd="1" destOrd="0" presId="urn:microsoft.com/office/officeart/2005/8/layout/process2"/>
    <dgm:cxn modelId="{A44F0F2F-12F1-4171-8BDC-E448300E9FB5}" type="presParOf" srcId="{8D509805-FEE5-48AE-9C4B-38FA56ED964E}" destId="{6941DCAD-943C-4746-A9D2-26342ABDD3FD}" srcOrd="0" destOrd="0" presId="urn:microsoft.com/office/officeart/2005/8/layout/process2"/>
    <dgm:cxn modelId="{2B358B4E-D2B1-4BFC-A33B-B96270322A2D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980FDB30-C0D7-41AA-87A9-7BA0A588A9D0}" type="presOf" srcId="{5AC0416C-EC48-449F-8E43-FBA320BF8604}" destId="{7015EED0-502A-42A3-86B0-84E9290D30E8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5452AA41-ECFC-4249-B001-6EB2273240AD}" type="presOf" srcId="{C08CD953-9F28-457F-872B-80E272EB6FEE}" destId="{5D2D7666-7C6D-4563-9517-952FB243EA77}" srcOrd="0" destOrd="0" presId="urn:microsoft.com/office/officeart/2005/8/layout/process1"/>
    <dgm:cxn modelId="{8FC79757-D8D5-4A71-B74F-1FA395863A28}" type="presOf" srcId="{21757B9F-DC47-4FD9-BE3D-1A137EFAFD95}" destId="{7B3A705D-CC8D-4762-BCFB-DAE41C7BD771}" srcOrd="0" destOrd="0" presId="urn:microsoft.com/office/officeart/2005/8/layout/process1"/>
    <dgm:cxn modelId="{8C61E87A-F041-4276-B259-98F74B7CA80B}" type="presOf" srcId="{CC2F45A9-A885-4990-A777-AAF0216B212E}" destId="{30B478A1-B155-422D-A388-AFA4D7FB626A}" srcOrd="0" destOrd="0" presId="urn:microsoft.com/office/officeart/2005/8/layout/process1"/>
    <dgm:cxn modelId="{55B21E8B-E4BB-4FC0-BA4C-A824399B62C0}" type="presOf" srcId="{21757B9F-DC47-4FD9-BE3D-1A137EFAFD95}" destId="{55900631-9FB4-49BD-8F1B-E04D495B95F6}" srcOrd="1" destOrd="0" presId="urn:microsoft.com/office/officeart/2005/8/layout/process1"/>
    <dgm:cxn modelId="{4A66ED9C-FC40-4509-A7E6-86E133DB99A7}" type="presOf" srcId="{ABCB427A-A9A3-4CC8-BE1B-33DE8B2FEDD7}" destId="{DD92FBD0-BC94-4B24-92C6-107EAE0B9017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856277C5-2B66-4ABB-928C-14DD4EAF432C}" type="presOf" srcId="{5C4E6581-8E13-4266-85F4-E6A048D2DF5B}" destId="{D59D7C51-2173-4380-B111-0F70C6E7748E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ECDFC8DD-7D7A-4F19-AA3B-058007AE0CA8}" type="presOf" srcId="{ABCB427A-A9A3-4CC8-BE1B-33DE8B2FEDD7}" destId="{A0A68D78-FA8A-44B8-A3B5-B4D3DCC56BCD}" srcOrd="0" destOrd="0" presId="urn:microsoft.com/office/officeart/2005/8/layout/process1"/>
    <dgm:cxn modelId="{1F7EB76D-4013-4AA0-A2A4-53C31750E9AB}" type="presParOf" srcId="{D59D7C51-2173-4380-B111-0F70C6E7748E}" destId="{5D2D7666-7C6D-4563-9517-952FB243EA77}" srcOrd="0" destOrd="0" presId="urn:microsoft.com/office/officeart/2005/8/layout/process1"/>
    <dgm:cxn modelId="{3FA3361B-9AF1-4841-A7E0-E8952325F7CC}" type="presParOf" srcId="{D59D7C51-2173-4380-B111-0F70C6E7748E}" destId="{A0A68D78-FA8A-44B8-A3B5-B4D3DCC56BCD}" srcOrd="1" destOrd="0" presId="urn:microsoft.com/office/officeart/2005/8/layout/process1"/>
    <dgm:cxn modelId="{F2FDF6F1-005B-4431-8F77-495EE165C7AC}" type="presParOf" srcId="{A0A68D78-FA8A-44B8-A3B5-B4D3DCC56BCD}" destId="{DD92FBD0-BC94-4B24-92C6-107EAE0B9017}" srcOrd="0" destOrd="0" presId="urn:microsoft.com/office/officeart/2005/8/layout/process1"/>
    <dgm:cxn modelId="{3D18553B-FCD6-43E8-A8B3-8B60088EBB05}" type="presParOf" srcId="{D59D7C51-2173-4380-B111-0F70C6E7748E}" destId="{7015EED0-502A-42A3-86B0-84E9290D30E8}" srcOrd="2" destOrd="0" presId="urn:microsoft.com/office/officeart/2005/8/layout/process1"/>
    <dgm:cxn modelId="{699E5AA0-3DFD-4DEC-A69F-D5A3CFD6AC89}" type="presParOf" srcId="{D59D7C51-2173-4380-B111-0F70C6E7748E}" destId="{7B3A705D-CC8D-4762-BCFB-DAE41C7BD771}" srcOrd="3" destOrd="0" presId="urn:microsoft.com/office/officeart/2005/8/layout/process1"/>
    <dgm:cxn modelId="{DFD8228D-C607-401D-A63F-B22A960BD41C}" type="presParOf" srcId="{7B3A705D-CC8D-4762-BCFB-DAE41C7BD771}" destId="{55900631-9FB4-49BD-8F1B-E04D495B95F6}" srcOrd="0" destOrd="0" presId="urn:microsoft.com/office/officeart/2005/8/layout/process1"/>
    <dgm:cxn modelId="{6943171C-0386-4A30-80E7-5EEA93D41A81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47458003-6D41-4587-AA42-C4DB70F91E78}" type="presOf" srcId="{AD7D415E-BCB4-46FD-8725-A71C2D72730D}" destId="{49520402-1399-45E4-9354-368B3CBD14CC}" srcOrd="1" destOrd="0" presId="urn:microsoft.com/office/officeart/2005/8/layout/process2"/>
    <dgm:cxn modelId="{508B5F0E-5E8E-45B1-94F0-8235F3A7439B}" type="presOf" srcId="{3328F060-4C09-499C-A006-A3302CA2F6ED}" destId="{11AB8C2C-8A97-4F02-977C-D84F14FF5219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3B682C1A-2B16-4075-957D-96F2E297FB0A}" type="presOf" srcId="{AA52E8FA-B926-4B76-B4C3-D827373CFFFE}" destId="{DD0122DB-A18D-4FF9-AAAA-D1F03AC9D738}" srcOrd="1" destOrd="0" presId="urn:microsoft.com/office/officeart/2005/8/layout/process2"/>
    <dgm:cxn modelId="{087B2520-BA50-44CD-B485-D5FEB3016058}" type="presOf" srcId="{B5700BDB-7269-433A-BDBA-C1A222BE1E4E}" destId="{C14A17A0-3EE6-4FB5-AE4E-9985B411875B}" srcOrd="0" destOrd="0" presId="urn:microsoft.com/office/officeart/2005/8/layout/process2"/>
    <dgm:cxn modelId="{0B7E6423-8AC9-45B2-9D41-ACE18FC337C8}" type="presOf" srcId="{E8C2D3C4-0D7A-4F5B-91DA-BB602E0C2FB8}" destId="{1D91FA24-77A2-494E-B8C0-06DBC9A5BE00}" srcOrd="0" destOrd="0" presId="urn:microsoft.com/office/officeart/2005/8/layout/process2"/>
    <dgm:cxn modelId="{BFE74C2D-65E1-48CF-9F8D-0550F1406601}" type="presOf" srcId="{E8C2D3C4-0D7A-4F5B-91DA-BB602E0C2FB8}" destId="{60B672B7-2350-4A8F-B139-59B177E99381}" srcOrd="1" destOrd="0" presId="urn:microsoft.com/office/officeart/2005/8/layout/process2"/>
    <dgm:cxn modelId="{F3CACA2D-AB99-4589-97F1-1A3410458718}" type="presOf" srcId="{7E465643-6CBF-409E-8701-D268007AE0BB}" destId="{2E665667-BB49-41CF-BAFB-1B9208CCC679}" srcOrd="0" destOrd="0" presId="urn:microsoft.com/office/officeart/2005/8/layout/process2"/>
    <dgm:cxn modelId="{43C21032-FEB2-4906-B932-014DCAF089B1}" type="presOf" srcId="{7E465643-6CBF-409E-8701-D268007AE0BB}" destId="{1C572C5E-AEF8-4863-9DE0-AC9725AFF800}" srcOrd="1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FFC97D3C-0CDC-4088-8387-67070404C157}" type="presOf" srcId="{3D96A13B-4B02-448C-BB99-EF7CCFA6D725}" destId="{B1FB9D3B-6600-4090-B9C4-95B5E2C09737}" srcOrd="0" destOrd="0" presId="urn:microsoft.com/office/officeart/2005/8/layout/process2"/>
    <dgm:cxn modelId="{4D21DB5F-CDC4-4570-9335-A971FCE935FA}" type="presOf" srcId="{FF532276-93C3-471C-83F7-5C93F5B9AB9D}" destId="{82789724-6AB2-442D-805C-5AF51FD692D0}" srcOrd="0" destOrd="0" presId="urn:microsoft.com/office/officeart/2005/8/layout/process2"/>
    <dgm:cxn modelId="{49934963-75DA-4159-9EAA-0909310C803A}" type="presOf" srcId="{91AB941A-5F81-49A0-AC43-68558F84424B}" destId="{6355D51B-3DAF-4E1C-94B8-25C138DB0D59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6817266C-BA69-4013-B691-3EBE0F0274EE}" type="presOf" srcId="{1C767958-3B77-4563-9BA3-BDA53FF2AE2F}" destId="{1D6D0F8E-8D3C-4B3C-8274-51B9538F5D5B}" srcOrd="0" destOrd="0" presId="urn:microsoft.com/office/officeart/2005/8/layout/process2"/>
    <dgm:cxn modelId="{3B657C6C-1685-4861-91BC-3988A8E65290}" type="presOf" srcId="{66A6E0F7-BF07-4FFF-8DC5-3DB878FD309F}" destId="{1D9A3740-AC91-4540-98DA-3B82E7ED3223}" srcOrd="0" destOrd="0" presId="urn:microsoft.com/office/officeart/2005/8/layout/process2"/>
    <dgm:cxn modelId="{626A3C55-F787-4548-9F7F-BAC025946C37}" type="presOf" srcId="{433C70DD-72BE-4E26-81E7-5A6BDA321E5B}" destId="{6F9F30B0-CBF6-4658-9ABF-454D27E030A3}" srcOrd="0" destOrd="0" presId="urn:microsoft.com/office/officeart/2005/8/layout/process2"/>
    <dgm:cxn modelId="{4CC3475A-B1F0-4EE0-9FCF-F80A2C5328A8}" type="presOf" srcId="{AD7D415E-BCB4-46FD-8725-A71C2D72730D}" destId="{0E9CAB7A-90E8-4C93-8AA0-CB26DDC19936}" srcOrd="0" destOrd="0" presId="urn:microsoft.com/office/officeart/2005/8/layout/process2"/>
    <dgm:cxn modelId="{AB892484-4999-4EBE-97E7-14827994DDCF}" type="presOf" srcId="{BB99056A-3104-413C-BBD8-2437B8C9664C}" destId="{E28EFDD5-057F-44DE-870D-EC261DA1F007}" srcOrd="0" destOrd="0" presId="urn:microsoft.com/office/officeart/2005/8/layout/process2"/>
    <dgm:cxn modelId="{9861B584-B5B6-478B-840F-7DB7763FBB8E}" type="presOf" srcId="{67698DF0-9AAA-4BC1-B786-ED0783B9E018}" destId="{DD280494-1600-4B7C-8097-5CD1E176B9BB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259DE994-A7F3-4EE1-B51D-A248E9D9BCA0}" type="presOf" srcId="{433C70DD-72BE-4E26-81E7-5A6BDA321E5B}" destId="{0A29A38B-3B8A-49C3-92EE-F76CC278FC89}" srcOrd="1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671081B3-5898-4FCE-944F-DFC32F7264D6}" type="presOf" srcId="{AA52E8FA-B926-4B76-B4C3-D827373CFFFE}" destId="{3FFC363B-FB87-4366-91CE-1A2884167418}" srcOrd="0" destOrd="0" presId="urn:microsoft.com/office/officeart/2005/8/layout/process2"/>
    <dgm:cxn modelId="{DF8BE5BD-2C03-4B57-944E-53BF3DEE8D08}" type="presOf" srcId="{792F1F7A-DD67-4CE1-A4D3-6278C72EBCA8}" destId="{25AA54A7-6456-4420-AB83-CB35AFD4A764}" srcOrd="0" destOrd="0" presId="urn:microsoft.com/office/officeart/2005/8/layout/process2"/>
    <dgm:cxn modelId="{1F4C62BF-B539-4D62-919A-F57032E54C2D}" type="presOf" srcId="{FF532276-93C3-471C-83F7-5C93F5B9AB9D}" destId="{DB03E575-8BD0-4007-B55E-95ABFBF3AD72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970589E3-0354-4111-8A2C-8DEE9F34785E}" type="presOf" srcId="{B5700BDB-7269-433A-BDBA-C1A222BE1E4E}" destId="{212873FB-F00A-4A6A-BED1-248B6F581EEE}" srcOrd="1" destOrd="0" presId="urn:microsoft.com/office/officeart/2005/8/layout/process2"/>
    <dgm:cxn modelId="{A9D2ABEA-6BE2-4C77-A6F7-6B424A10E96A}" type="presOf" srcId="{6A7D81D1-E68E-492B-9DED-7852F817B6FB}" destId="{DAC4F400-5FB0-4CB8-B191-C0BD5A1F9215}" srcOrd="0" destOrd="0" presId="urn:microsoft.com/office/officeart/2005/8/layout/process2"/>
    <dgm:cxn modelId="{855225AD-60B8-4542-9AFD-DBD960A55FC8}" type="presParOf" srcId="{B1FB9D3B-6600-4090-B9C4-95B5E2C09737}" destId="{1D9A3740-AC91-4540-98DA-3B82E7ED3223}" srcOrd="0" destOrd="0" presId="urn:microsoft.com/office/officeart/2005/8/layout/process2"/>
    <dgm:cxn modelId="{4150AF5B-FC7F-4637-AC68-82A22539BECB}" type="presParOf" srcId="{B1FB9D3B-6600-4090-B9C4-95B5E2C09737}" destId="{2E665667-BB49-41CF-BAFB-1B9208CCC679}" srcOrd="1" destOrd="0" presId="urn:microsoft.com/office/officeart/2005/8/layout/process2"/>
    <dgm:cxn modelId="{F3A94AB2-1F06-45FC-8CFC-2142F7DAF874}" type="presParOf" srcId="{2E665667-BB49-41CF-BAFB-1B9208CCC679}" destId="{1C572C5E-AEF8-4863-9DE0-AC9725AFF800}" srcOrd="0" destOrd="0" presId="urn:microsoft.com/office/officeart/2005/8/layout/process2"/>
    <dgm:cxn modelId="{DD1CE4E9-9943-430C-BDFB-1A09EEBF8A93}" type="presParOf" srcId="{B1FB9D3B-6600-4090-B9C4-95B5E2C09737}" destId="{1D6D0F8E-8D3C-4B3C-8274-51B9538F5D5B}" srcOrd="2" destOrd="0" presId="urn:microsoft.com/office/officeart/2005/8/layout/process2"/>
    <dgm:cxn modelId="{DFB9761C-91F2-40F4-B0C3-3BA843D69769}" type="presParOf" srcId="{B1FB9D3B-6600-4090-B9C4-95B5E2C09737}" destId="{C14A17A0-3EE6-4FB5-AE4E-9985B411875B}" srcOrd="3" destOrd="0" presId="urn:microsoft.com/office/officeart/2005/8/layout/process2"/>
    <dgm:cxn modelId="{57084DA9-D477-4AF1-BB7E-7D9FCC07E157}" type="presParOf" srcId="{C14A17A0-3EE6-4FB5-AE4E-9985B411875B}" destId="{212873FB-F00A-4A6A-BED1-248B6F581EEE}" srcOrd="0" destOrd="0" presId="urn:microsoft.com/office/officeart/2005/8/layout/process2"/>
    <dgm:cxn modelId="{0B18CBDC-6DA6-4FE8-8A9B-D1650B79132D}" type="presParOf" srcId="{B1FB9D3B-6600-4090-B9C4-95B5E2C09737}" destId="{11AB8C2C-8A97-4F02-977C-D84F14FF5219}" srcOrd="4" destOrd="0" presId="urn:microsoft.com/office/officeart/2005/8/layout/process2"/>
    <dgm:cxn modelId="{65B536FD-A1EE-4D52-9C0E-297351156A22}" type="presParOf" srcId="{B1FB9D3B-6600-4090-B9C4-95B5E2C09737}" destId="{1D91FA24-77A2-494E-B8C0-06DBC9A5BE00}" srcOrd="5" destOrd="0" presId="urn:microsoft.com/office/officeart/2005/8/layout/process2"/>
    <dgm:cxn modelId="{631598D8-25A0-4948-87FE-9E870D0237A2}" type="presParOf" srcId="{1D91FA24-77A2-494E-B8C0-06DBC9A5BE00}" destId="{60B672B7-2350-4A8F-B139-59B177E99381}" srcOrd="0" destOrd="0" presId="urn:microsoft.com/office/officeart/2005/8/layout/process2"/>
    <dgm:cxn modelId="{9F94FF8D-9F93-4840-B36A-D011767C391E}" type="presParOf" srcId="{B1FB9D3B-6600-4090-B9C4-95B5E2C09737}" destId="{25AA54A7-6456-4420-AB83-CB35AFD4A764}" srcOrd="6" destOrd="0" presId="urn:microsoft.com/office/officeart/2005/8/layout/process2"/>
    <dgm:cxn modelId="{5A836006-1738-4096-82B1-452FFD456EB9}" type="presParOf" srcId="{B1FB9D3B-6600-4090-B9C4-95B5E2C09737}" destId="{0E9CAB7A-90E8-4C93-8AA0-CB26DDC19936}" srcOrd="7" destOrd="0" presId="urn:microsoft.com/office/officeart/2005/8/layout/process2"/>
    <dgm:cxn modelId="{F8C56176-08B2-4C5D-B101-866D8EA51611}" type="presParOf" srcId="{0E9CAB7A-90E8-4C93-8AA0-CB26DDC19936}" destId="{49520402-1399-45E4-9354-368B3CBD14CC}" srcOrd="0" destOrd="0" presId="urn:microsoft.com/office/officeart/2005/8/layout/process2"/>
    <dgm:cxn modelId="{873D50B2-A2F8-436C-A1D5-2708C6910014}" type="presParOf" srcId="{B1FB9D3B-6600-4090-B9C4-95B5E2C09737}" destId="{E28EFDD5-057F-44DE-870D-EC261DA1F007}" srcOrd="8" destOrd="0" presId="urn:microsoft.com/office/officeart/2005/8/layout/process2"/>
    <dgm:cxn modelId="{0DD408A6-12E7-4DB3-AE1C-2166EA009277}" type="presParOf" srcId="{B1FB9D3B-6600-4090-B9C4-95B5E2C09737}" destId="{3FFC363B-FB87-4366-91CE-1A2884167418}" srcOrd="9" destOrd="0" presId="urn:microsoft.com/office/officeart/2005/8/layout/process2"/>
    <dgm:cxn modelId="{9B9B87A9-5DAF-45A6-B1EC-05A8E29A7E04}" type="presParOf" srcId="{3FFC363B-FB87-4366-91CE-1A2884167418}" destId="{DD0122DB-A18D-4FF9-AAAA-D1F03AC9D738}" srcOrd="0" destOrd="0" presId="urn:microsoft.com/office/officeart/2005/8/layout/process2"/>
    <dgm:cxn modelId="{CFD955CA-7CB1-45CB-A4D7-6A08056BC693}" type="presParOf" srcId="{B1FB9D3B-6600-4090-B9C4-95B5E2C09737}" destId="{DD280494-1600-4B7C-8097-5CD1E176B9BB}" srcOrd="10" destOrd="0" presId="urn:microsoft.com/office/officeart/2005/8/layout/process2"/>
    <dgm:cxn modelId="{11E32891-3970-4944-A265-E5F0FB424FB4}" type="presParOf" srcId="{B1FB9D3B-6600-4090-B9C4-95B5E2C09737}" destId="{82789724-6AB2-442D-805C-5AF51FD692D0}" srcOrd="11" destOrd="0" presId="urn:microsoft.com/office/officeart/2005/8/layout/process2"/>
    <dgm:cxn modelId="{99595587-ECBC-4367-83B9-ABCBCE993C3D}" type="presParOf" srcId="{82789724-6AB2-442D-805C-5AF51FD692D0}" destId="{DB03E575-8BD0-4007-B55E-95ABFBF3AD72}" srcOrd="0" destOrd="0" presId="urn:microsoft.com/office/officeart/2005/8/layout/process2"/>
    <dgm:cxn modelId="{7F5F1BEE-C582-41DA-BB6B-24EB9CB2DAFC}" type="presParOf" srcId="{B1FB9D3B-6600-4090-B9C4-95B5E2C09737}" destId="{6355D51B-3DAF-4E1C-94B8-25C138DB0D59}" srcOrd="12" destOrd="0" presId="urn:microsoft.com/office/officeart/2005/8/layout/process2"/>
    <dgm:cxn modelId="{C0501808-58E1-425B-9FC0-FD28F6D2A974}" type="presParOf" srcId="{B1FB9D3B-6600-4090-B9C4-95B5E2C09737}" destId="{6F9F30B0-CBF6-4658-9ABF-454D27E030A3}" srcOrd="13" destOrd="0" presId="urn:microsoft.com/office/officeart/2005/8/layout/process2"/>
    <dgm:cxn modelId="{13FB15D4-5D06-40F6-BDE6-5EADC2F9E1DF}" type="presParOf" srcId="{6F9F30B0-CBF6-4658-9ABF-454D27E030A3}" destId="{0A29A38B-3B8A-49C3-92EE-F76CC278FC89}" srcOrd="0" destOrd="0" presId="urn:microsoft.com/office/officeart/2005/8/layout/process2"/>
    <dgm:cxn modelId="{DEEEBD1A-9EEB-4F5D-A8BC-58EB83C3EB49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7451D100-F2CE-4D9C-A739-8D01BF78FAAE}" type="presOf" srcId="{2EB91498-DE7E-48D7-B11D-7EF2BE821474}" destId="{CCF35B3E-DEF0-4071-AD8D-CFCCA405AEC1}" srcOrd="0" destOrd="0" presId="urn:microsoft.com/office/officeart/2005/8/layout/process2"/>
    <dgm:cxn modelId="{D99DE80C-75BB-4A7D-9E04-E14ABFE9E77A}" type="presOf" srcId="{AD7D415E-BCB4-46FD-8725-A71C2D72730D}" destId="{0E9CAB7A-90E8-4C93-8AA0-CB26DDC19936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0DE1C741-D8D9-4949-BE54-849B72BFA4FD}" type="presOf" srcId="{7845D63B-3E43-448A-9ACC-16CAF2DD5BB2}" destId="{02A1ECE7-6786-4F83-BC67-BA3308B316B6}" srcOrd="1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2EDE8D48-71EB-43AB-8098-729D00BA486C}" type="presOf" srcId="{792F1F7A-DD67-4CE1-A4D3-6278C72EBCA8}" destId="{25AA54A7-6456-4420-AB83-CB35AFD4A764}" srcOrd="0" destOrd="0" presId="urn:microsoft.com/office/officeart/2005/8/layout/process2"/>
    <dgm:cxn modelId="{FB62F94A-7F2E-482F-AB5E-E18C9C329913}" type="presOf" srcId="{BB99056A-3104-413C-BBD8-2437B8C9664C}" destId="{E28EFDD5-057F-44DE-870D-EC261DA1F007}" srcOrd="0" destOrd="0" presId="urn:microsoft.com/office/officeart/2005/8/layout/process2"/>
    <dgm:cxn modelId="{3BCA0875-A8C9-4887-8339-64F80F3CF98C}" type="presOf" srcId="{FF532276-93C3-471C-83F7-5C93F5B9AB9D}" destId="{82789724-6AB2-442D-805C-5AF51FD692D0}" srcOrd="0" destOrd="0" presId="urn:microsoft.com/office/officeart/2005/8/layout/process2"/>
    <dgm:cxn modelId="{CA538877-630B-4390-A920-CA9E5FA68249}" type="presOf" srcId="{AA52E8FA-B926-4B76-B4C3-D827373CFFFE}" destId="{DD0122DB-A18D-4FF9-AAAA-D1F03AC9D738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029EDF7E-4FCA-42B6-947D-64EF58BC6803}" type="presOf" srcId="{FF532276-93C3-471C-83F7-5C93F5B9AB9D}" destId="{DB03E575-8BD0-4007-B55E-95ABFBF3AD72}" srcOrd="1" destOrd="0" presId="urn:microsoft.com/office/officeart/2005/8/layout/process2"/>
    <dgm:cxn modelId="{337AB07F-9D49-4042-B78F-035E47EC2FD6}" type="presOf" srcId="{E8C2D3C4-0D7A-4F5B-91DA-BB602E0C2FB8}" destId="{1D91FA24-77A2-494E-B8C0-06DBC9A5BE00}" srcOrd="0" destOrd="0" presId="urn:microsoft.com/office/officeart/2005/8/layout/process2"/>
    <dgm:cxn modelId="{439EEC87-22D8-40F6-B449-3B8CE4DD57D1}" type="presOf" srcId="{AA52E8FA-B926-4B76-B4C3-D827373CFFFE}" destId="{3FFC363B-FB87-4366-91CE-1A2884167418}" srcOrd="0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BA38648F-8733-4657-8242-17082A204A71}" type="presOf" srcId="{55DFCF76-5A93-48C9-B1A8-4B4068D50645}" destId="{7013F7AB-752C-40E9-B0F5-EDA3AB516911}" srcOrd="0" destOrd="0" presId="urn:microsoft.com/office/officeart/2005/8/layout/process2"/>
    <dgm:cxn modelId="{9F718A90-7EC2-4DBB-8C7B-205D6CAE5C71}" type="presOf" srcId="{7845D63B-3E43-448A-9ACC-16CAF2DD5BB2}" destId="{1BDB2552-1992-4DE7-BD78-D746232AE333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8E9C5397-0B69-4B62-8DEB-049884C91480}" type="presOf" srcId="{55DFCF76-5A93-48C9-B1A8-4B4068D50645}" destId="{3B65FB06-189C-41BA-9092-ABD9353201CA}" srcOrd="1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5CCD69B3-4A25-4EAA-A609-1922154193C1}" type="presOf" srcId="{3D96A13B-4B02-448C-BB99-EF7CCFA6D725}" destId="{B1FB9D3B-6600-4090-B9C4-95B5E2C09737}" srcOrd="0" destOrd="0" presId="urn:microsoft.com/office/officeart/2005/8/layout/process2"/>
    <dgm:cxn modelId="{02B5C1C3-8BFE-46F9-B998-0501BC0CE277}" type="presOf" srcId="{2EB91498-DE7E-48D7-B11D-7EF2BE821474}" destId="{D26C2CDB-E380-4206-8DCA-682FB6AD1690}" srcOrd="1" destOrd="0" presId="urn:microsoft.com/office/officeart/2005/8/layout/process2"/>
    <dgm:cxn modelId="{74B3F2C7-325F-4108-BAB9-EB0CFD963AC9}" type="presOf" srcId="{FCC8AF73-9A9E-4395-A96C-CA2FFE0B422F}" destId="{F06AED2A-D937-41A7-8B44-893D5D19688B}" srcOrd="0" destOrd="0" presId="urn:microsoft.com/office/officeart/2005/8/layout/process2"/>
    <dgm:cxn modelId="{554410CA-D196-409C-B398-AC4BCB5136D8}" type="presOf" srcId="{0FF1858A-0998-40AD-AC65-1225C122AABF}" destId="{9BFAD72E-5D34-4448-A2D4-666EEDEBECF1}" srcOrd="0" destOrd="0" presId="urn:microsoft.com/office/officeart/2005/8/layout/process2"/>
    <dgm:cxn modelId="{A9C4F0CE-CB83-4524-A633-DF1ADDEEFCE8}" type="presOf" srcId="{AD7D415E-BCB4-46FD-8725-A71C2D72730D}" destId="{49520402-1399-45E4-9354-368B3CBD14CC}" srcOrd="1" destOrd="0" presId="urn:microsoft.com/office/officeart/2005/8/layout/process2"/>
    <dgm:cxn modelId="{F320AFD0-595D-4400-AAEF-E319C3599B4A}" type="presOf" srcId="{51549EC1-E96E-41DC-B142-BF9A553290BC}" destId="{39FD6B88-F89D-4874-A0D1-956DC7361AD5}" srcOrd="0" destOrd="0" presId="urn:microsoft.com/office/officeart/2005/8/layout/process2"/>
    <dgm:cxn modelId="{7E79A5D2-E16B-4D57-91C3-BF6549B4ADB6}" type="presOf" srcId="{3328F060-4C09-499C-A006-A3302CA2F6ED}" destId="{11AB8C2C-8A97-4F02-977C-D84F14FF5219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CD39DFD9-3999-4425-964E-FBA2DE49D80E}" type="presOf" srcId="{67698DF0-9AAA-4BC1-B786-ED0783B9E018}" destId="{DD280494-1600-4B7C-8097-5CD1E176B9BB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3E9CC6FC-A047-4EC5-A0AC-B562BDB5BBD4}" type="presOf" srcId="{7241FABB-7885-4D70-A48E-8AED8AD5803A}" destId="{04FB325B-2994-47DC-9D75-C16010630A0B}" srcOrd="0" destOrd="0" presId="urn:microsoft.com/office/officeart/2005/8/layout/process2"/>
    <dgm:cxn modelId="{AEFBADFD-213A-4E85-BAE8-021F43C4A119}" type="presOf" srcId="{E8C2D3C4-0D7A-4F5B-91DA-BB602E0C2FB8}" destId="{60B672B7-2350-4A8F-B139-59B177E99381}" srcOrd="1" destOrd="0" presId="urn:microsoft.com/office/officeart/2005/8/layout/process2"/>
    <dgm:cxn modelId="{C0EBDDDF-72DF-4606-91A1-9FB3B9E6EC10}" type="presParOf" srcId="{B1FB9D3B-6600-4090-B9C4-95B5E2C09737}" destId="{11AB8C2C-8A97-4F02-977C-D84F14FF5219}" srcOrd="0" destOrd="0" presId="urn:microsoft.com/office/officeart/2005/8/layout/process2"/>
    <dgm:cxn modelId="{D9882746-26CE-4089-8364-EC92137EFADE}" type="presParOf" srcId="{B1FB9D3B-6600-4090-B9C4-95B5E2C09737}" destId="{1D91FA24-77A2-494E-B8C0-06DBC9A5BE00}" srcOrd="1" destOrd="0" presId="urn:microsoft.com/office/officeart/2005/8/layout/process2"/>
    <dgm:cxn modelId="{7CA97A4E-D408-4841-97B5-5C7592CA9BE6}" type="presParOf" srcId="{1D91FA24-77A2-494E-B8C0-06DBC9A5BE00}" destId="{60B672B7-2350-4A8F-B139-59B177E99381}" srcOrd="0" destOrd="0" presId="urn:microsoft.com/office/officeart/2005/8/layout/process2"/>
    <dgm:cxn modelId="{F3373FD0-C9BE-4FF5-A9ED-7931DBFD3E83}" type="presParOf" srcId="{B1FB9D3B-6600-4090-B9C4-95B5E2C09737}" destId="{25AA54A7-6456-4420-AB83-CB35AFD4A764}" srcOrd="2" destOrd="0" presId="urn:microsoft.com/office/officeart/2005/8/layout/process2"/>
    <dgm:cxn modelId="{78E8035F-CF11-4182-969A-2596F1E5B17A}" type="presParOf" srcId="{B1FB9D3B-6600-4090-B9C4-95B5E2C09737}" destId="{0E9CAB7A-90E8-4C93-8AA0-CB26DDC19936}" srcOrd="3" destOrd="0" presId="urn:microsoft.com/office/officeart/2005/8/layout/process2"/>
    <dgm:cxn modelId="{8078B56A-C8DB-4707-9F03-82634EAC0070}" type="presParOf" srcId="{0E9CAB7A-90E8-4C93-8AA0-CB26DDC19936}" destId="{49520402-1399-45E4-9354-368B3CBD14CC}" srcOrd="0" destOrd="0" presId="urn:microsoft.com/office/officeart/2005/8/layout/process2"/>
    <dgm:cxn modelId="{C006F7B6-1319-49E9-9253-39C17D5E83E8}" type="presParOf" srcId="{B1FB9D3B-6600-4090-B9C4-95B5E2C09737}" destId="{E28EFDD5-057F-44DE-870D-EC261DA1F007}" srcOrd="4" destOrd="0" presId="urn:microsoft.com/office/officeart/2005/8/layout/process2"/>
    <dgm:cxn modelId="{344EF0C8-2783-4985-B602-4C3A4C0C39B8}" type="presParOf" srcId="{B1FB9D3B-6600-4090-B9C4-95B5E2C09737}" destId="{3FFC363B-FB87-4366-91CE-1A2884167418}" srcOrd="5" destOrd="0" presId="urn:microsoft.com/office/officeart/2005/8/layout/process2"/>
    <dgm:cxn modelId="{82196377-56B2-4060-A520-AE93143EF452}" type="presParOf" srcId="{3FFC363B-FB87-4366-91CE-1A2884167418}" destId="{DD0122DB-A18D-4FF9-AAAA-D1F03AC9D738}" srcOrd="0" destOrd="0" presId="urn:microsoft.com/office/officeart/2005/8/layout/process2"/>
    <dgm:cxn modelId="{599E8EC8-89BD-4A02-8891-418CE2E67F4B}" type="presParOf" srcId="{B1FB9D3B-6600-4090-B9C4-95B5E2C09737}" destId="{04FB325B-2994-47DC-9D75-C16010630A0B}" srcOrd="6" destOrd="0" presId="urn:microsoft.com/office/officeart/2005/8/layout/process2"/>
    <dgm:cxn modelId="{8F6C507E-172D-45EE-8439-2BFA7726D8F1}" type="presParOf" srcId="{B1FB9D3B-6600-4090-B9C4-95B5E2C09737}" destId="{CCF35B3E-DEF0-4071-AD8D-CFCCA405AEC1}" srcOrd="7" destOrd="0" presId="urn:microsoft.com/office/officeart/2005/8/layout/process2"/>
    <dgm:cxn modelId="{F235450C-428D-4E64-8899-703AEABD84CA}" type="presParOf" srcId="{CCF35B3E-DEF0-4071-AD8D-CFCCA405AEC1}" destId="{D26C2CDB-E380-4206-8DCA-682FB6AD1690}" srcOrd="0" destOrd="0" presId="urn:microsoft.com/office/officeart/2005/8/layout/process2"/>
    <dgm:cxn modelId="{4481F5DE-F96C-4F94-9E20-B0D961744B15}" type="presParOf" srcId="{B1FB9D3B-6600-4090-B9C4-95B5E2C09737}" destId="{DD280494-1600-4B7C-8097-5CD1E176B9BB}" srcOrd="8" destOrd="0" presId="urn:microsoft.com/office/officeart/2005/8/layout/process2"/>
    <dgm:cxn modelId="{8BD81610-A46B-4BD7-A9CF-FB83C980BF0F}" type="presParOf" srcId="{B1FB9D3B-6600-4090-B9C4-95B5E2C09737}" destId="{82789724-6AB2-442D-805C-5AF51FD692D0}" srcOrd="9" destOrd="0" presId="urn:microsoft.com/office/officeart/2005/8/layout/process2"/>
    <dgm:cxn modelId="{1CF9598E-B0CD-4D6C-BC40-187842EA118A}" type="presParOf" srcId="{82789724-6AB2-442D-805C-5AF51FD692D0}" destId="{DB03E575-8BD0-4007-B55E-95ABFBF3AD72}" srcOrd="0" destOrd="0" presId="urn:microsoft.com/office/officeart/2005/8/layout/process2"/>
    <dgm:cxn modelId="{51B585BB-5BDF-4162-A30A-3C98ECE348E8}" type="presParOf" srcId="{B1FB9D3B-6600-4090-B9C4-95B5E2C09737}" destId="{9BFAD72E-5D34-4448-A2D4-666EEDEBECF1}" srcOrd="10" destOrd="0" presId="urn:microsoft.com/office/officeart/2005/8/layout/process2"/>
    <dgm:cxn modelId="{9B9A1DB1-09C1-476E-A376-76025E8CB932}" type="presParOf" srcId="{B1FB9D3B-6600-4090-B9C4-95B5E2C09737}" destId="{1BDB2552-1992-4DE7-BD78-D746232AE333}" srcOrd="11" destOrd="0" presId="urn:microsoft.com/office/officeart/2005/8/layout/process2"/>
    <dgm:cxn modelId="{6151F370-2726-4225-BF67-9CAB21C2949D}" type="presParOf" srcId="{1BDB2552-1992-4DE7-BD78-D746232AE333}" destId="{02A1ECE7-6786-4F83-BC67-BA3308B316B6}" srcOrd="0" destOrd="0" presId="urn:microsoft.com/office/officeart/2005/8/layout/process2"/>
    <dgm:cxn modelId="{A8DA6C67-476F-4419-B54B-5AF6A28FE30D}" type="presParOf" srcId="{B1FB9D3B-6600-4090-B9C4-95B5E2C09737}" destId="{F06AED2A-D937-41A7-8B44-893D5D19688B}" srcOrd="12" destOrd="0" presId="urn:microsoft.com/office/officeart/2005/8/layout/process2"/>
    <dgm:cxn modelId="{FEF27111-1675-4508-B8BA-ED3F50AFB404}" type="presParOf" srcId="{B1FB9D3B-6600-4090-B9C4-95B5E2C09737}" destId="{7013F7AB-752C-40E9-B0F5-EDA3AB516911}" srcOrd="13" destOrd="0" presId="urn:microsoft.com/office/officeart/2005/8/layout/process2"/>
    <dgm:cxn modelId="{8C511FC6-A904-4BAD-92DC-33D1925D7855}" type="presParOf" srcId="{7013F7AB-752C-40E9-B0F5-EDA3AB516911}" destId="{3B65FB06-189C-41BA-9092-ABD9353201CA}" srcOrd="0" destOrd="0" presId="urn:microsoft.com/office/officeart/2005/8/layout/process2"/>
    <dgm:cxn modelId="{56AFB653-B21B-4FDD-95F7-F59E66AF93CB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3F9F840F-63DF-41D6-A319-9F4D3AEC39B7}" type="presOf" srcId="{C08CD953-9F28-457F-872B-80E272EB6FEE}" destId="{5D2D7666-7C6D-4563-9517-952FB243EA77}" srcOrd="0" destOrd="0" presId="urn:microsoft.com/office/officeart/2005/8/layout/process1"/>
    <dgm:cxn modelId="{17ABC11D-72E1-4396-BD89-86E7768EC8CD}" type="presOf" srcId="{21757B9F-DC47-4FD9-BE3D-1A137EFAFD95}" destId="{7B3A705D-CC8D-4762-BCFB-DAE41C7BD771}" srcOrd="0" destOrd="0" presId="urn:microsoft.com/office/officeart/2005/8/layout/process1"/>
    <dgm:cxn modelId="{5EC14732-5E66-4990-B2C2-BD50EA16CE6B}" type="presOf" srcId="{5C4E6581-8E13-4266-85F4-E6A048D2DF5B}" destId="{D59D7C51-2173-4380-B111-0F70C6E7748E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5108C039-3B39-4E46-8AE2-01CAC341D681}" type="presOf" srcId="{ABCB427A-A9A3-4CC8-BE1B-33DE8B2FEDD7}" destId="{DD92FBD0-BC94-4B24-92C6-107EAE0B9017}" srcOrd="1" destOrd="0" presId="urn:microsoft.com/office/officeart/2005/8/layout/process1"/>
    <dgm:cxn modelId="{F363194A-400F-4E9B-A567-1B081A141218}" type="presOf" srcId="{21757B9F-DC47-4FD9-BE3D-1A137EFAFD95}" destId="{55900631-9FB4-49BD-8F1B-E04D495B95F6}" srcOrd="1" destOrd="0" presId="urn:microsoft.com/office/officeart/2005/8/layout/process1"/>
    <dgm:cxn modelId="{8F0B9554-D8E7-4954-8C8E-9A3B1136ED9B}" type="presOf" srcId="{CC2F45A9-A885-4990-A777-AAF0216B212E}" destId="{30B478A1-B155-422D-A388-AFA4D7FB626A}" srcOrd="0" destOrd="0" presId="urn:microsoft.com/office/officeart/2005/8/layout/process1"/>
    <dgm:cxn modelId="{D5F69F99-8C0B-48DE-9C46-5A7F273A6780}" type="presOf" srcId="{ABCB427A-A9A3-4CC8-BE1B-33DE8B2FEDD7}" destId="{A0A68D78-FA8A-44B8-A3B5-B4D3DCC56BCD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8B8E85D4-DD57-4FB7-9715-F7B52E91682C}" type="presOf" srcId="{5AC0416C-EC48-449F-8E43-FBA320BF8604}" destId="{7015EED0-502A-42A3-86B0-84E9290D30E8}" srcOrd="0" destOrd="0" presId="urn:microsoft.com/office/officeart/2005/8/layout/process1"/>
    <dgm:cxn modelId="{61AAD35E-A199-4C1D-B96D-972A4DF47A53}" type="presParOf" srcId="{D59D7C51-2173-4380-B111-0F70C6E7748E}" destId="{5D2D7666-7C6D-4563-9517-952FB243EA77}" srcOrd="0" destOrd="0" presId="urn:microsoft.com/office/officeart/2005/8/layout/process1"/>
    <dgm:cxn modelId="{3DDD7378-F295-4270-99E0-715DA5CA39AD}" type="presParOf" srcId="{D59D7C51-2173-4380-B111-0F70C6E7748E}" destId="{A0A68D78-FA8A-44B8-A3B5-B4D3DCC56BCD}" srcOrd="1" destOrd="0" presId="urn:microsoft.com/office/officeart/2005/8/layout/process1"/>
    <dgm:cxn modelId="{F55DEA87-44E9-48FE-B71F-F96466CD9E4C}" type="presParOf" srcId="{A0A68D78-FA8A-44B8-A3B5-B4D3DCC56BCD}" destId="{DD92FBD0-BC94-4B24-92C6-107EAE0B9017}" srcOrd="0" destOrd="0" presId="urn:microsoft.com/office/officeart/2005/8/layout/process1"/>
    <dgm:cxn modelId="{3DB272E9-02FB-4BD9-A710-85FC35C52FDB}" type="presParOf" srcId="{D59D7C51-2173-4380-B111-0F70C6E7748E}" destId="{7015EED0-502A-42A3-86B0-84E9290D30E8}" srcOrd="2" destOrd="0" presId="urn:microsoft.com/office/officeart/2005/8/layout/process1"/>
    <dgm:cxn modelId="{AED89CFB-1B6C-4A50-9B75-02B3CABA6114}" type="presParOf" srcId="{D59D7C51-2173-4380-B111-0F70C6E7748E}" destId="{7B3A705D-CC8D-4762-BCFB-DAE41C7BD771}" srcOrd="3" destOrd="0" presId="urn:microsoft.com/office/officeart/2005/8/layout/process1"/>
    <dgm:cxn modelId="{A8B48C26-BE33-4509-A637-9636A2BCB6F3}" type="presParOf" srcId="{7B3A705D-CC8D-4762-BCFB-DAE41C7BD771}" destId="{55900631-9FB4-49BD-8F1B-E04D495B95F6}" srcOrd="0" destOrd="0" presId="urn:microsoft.com/office/officeart/2005/8/layout/process1"/>
    <dgm:cxn modelId="{BF40D463-5D15-4EF7-AB49-36806C8782C1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8AF61009-F438-45F4-AF40-4C8F1608ADC7}" type="presOf" srcId="{A16E698A-A44C-4E52-82DC-678BFBD1D262}" destId="{14690839-93A9-4472-8C14-3B37C9A3DE9E}" srcOrd="0" destOrd="0" presId="urn:microsoft.com/office/officeart/2005/8/layout/process2"/>
    <dgm:cxn modelId="{4C7AB411-E048-4F12-AB65-CEAD55ADD8EB}" type="presOf" srcId="{99FA2F36-E89A-4868-B21B-8D633087C548}" destId="{56AD975E-F5FC-42E7-9B1D-EA42A152D6B8}" srcOrd="1" destOrd="0" presId="urn:microsoft.com/office/officeart/2005/8/layout/process2"/>
    <dgm:cxn modelId="{6B242B17-8270-4D9F-8A06-9BB91644BFBD}" type="presOf" srcId="{FE3F8531-E9C6-4796-8A92-D0073A4C0F06}" destId="{11154F26-7E46-4A4D-AF95-93ACA17C5D50}" srcOrd="1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1E58A72D-57E0-4772-BAB2-8AD11070E498}" type="presOf" srcId="{117387B0-91B1-455E-9706-A09A7ABF30D6}" destId="{6E1CAA8E-8D1D-4C4C-B102-A216CCE5F9BC}" srcOrd="0" destOrd="0" presId="urn:microsoft.com/office/officeart/2005/8/layout/process2"/>
    <dgm:cxn modelId="{05702430-D855-4B42-87AD-CEB67707BEBB}" type="presOf" srcId="{2844A7D5-22B0-43D5-A1A8-0F1A6A19A97E}" destId="{F807A87D-2210-4B5E-A4CB-9DDB12DB9125}" srcOrd="0" destOrd="0" presId="urn:microsoft.com/office/officeart/2005/8/layout/process2"/>
    <dgm:cxn modelId="{FD591133-3C82-45C9-9D65-0E635F37B082}" type="presOf" srcId="{9CC41379-01EB-448C-A991-D9694708954F}" destId="{811CA75B-BAB6-4BC7-BB30-9A0AAD3EA78A}" srcOrd="0" destOrd="0" presId="urn:microsoft.com/office/officeart/2005/8/layout/process2"/>
    <dgm:cxn modelId="{FFD3C25B-8F6E-449C-B363-5032ACC8ABBA}" type="presOf" srcId="{95E47464-0EDA-4A67-A7E3-D99360EEE744}" destId="{9A446D4F-D2C0-4E4E-8615-D556555E0639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E9C5DB4C-97AB-4640-812E-8141EADFCB73}" type="presOf" srcId="{76651ACC-CD96-4CE9-B575-7C896C841354}" destId="{3A9CE811-66AC-43F4-B44D-EA32AF4C4839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CDCCCB7C-0B0E-4A94-BBA8-546F3F95E5A0}" type="presOf" srcId="{7520CC42-BC04-43E3-9036-77B46D409905}" destId="{48B4C66F-C81F-43FF-BE42-1C1E4542DB5B}" srcOrd="0" destOrd="0" presId="urn:microsoft.com/office/officeart/2005/8/layout/process2"/>
    <dgm:cxn modelId="{7C34CE8C-5157-4EEA-AA9F-6275DC7EC768}" type="presOf" srcId="{E30C771F-36C6-486E-91A2-555B3848AF15}" destId="{A0A745EE-4080-456F-B66D-ECC92D1B812C}" srcOrd="0" destOrd="0" presId="urn:microsoft.com/office/officeart/2005/8/layout/process2"/>
    <dgm:cxn modelId="{4F045F8D-B94D-42AF-B21F-3D9D3DE5D328}" type="presOf" srcId="{3D96A13B-4B02-448C-BB99-EF7CCFA6D725}" destId="{B1FB9D3B-6600-4090-B9C4-95B5E2C09737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FB1081AA-AF3F-4737-BDAB-AB45F1078B06}" type="presOf" srcId="{04AD9DF9-1C8F-48F4-ACA7-09B1CD0FD715}" destId="{8F4B100F-0B9E-4A04-BA8A-C9E5BDFF34CF}" srcOrd="0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F4FD73B1-59E3-4074-9749-50674FE10E39}" type="presOf" srcId="{E30C771F-36C6-486E-91A2-555B3848AF15}" destId="{7133690F-E709-4491-923A-1733FBE0F543}" srcOrd="1" destOrd="0" presId="urn:microsoft.com/office/officeart/2005/8/layout/process2"/>
    <dgm:cxn modelId="{E134D5B1-751B-4780-A08B-B45327BF1A11}" type="presOf" srcId="{B92BE929-9197-4F24-95ED-DEC3B35D43EA}" destId="{1694BDC5-B329-4435-B71C-5C45686F46D3}" srcOrd="1" destOrd="0" presId="urn:microsoft.com/office/officeart/2005/8/layout/process2"/>
    <dgm:cxn modelId="{A592EBB4-D204-43DB-BEC7-3927327468DA}" type="presOf" srcId="{04AD9DF9-1C8F-48F4-ACA7-09B1CD0FD715}" destId="{C97E9D90-8384-4BC7-BA72-6A43C70C10D5}" srcOrd="1" destOrd="0" presId="urn:microsoft.com/office/officeart/2005/8/layout/process2"/>
    <dgm:cxn modelId="{DF00EAC6-02BE-4DCE-9F51-2A1BDFE039B6}" type="presOf" srcId="{A2485A3B-7724-4209-8D82-641C0588BA82}" destId="{56829AC1-750B-462D-A227-CC81E78066C0}" srcOrd="0" destOrd="0" presId="urn:microsoft.com/office/officeart/2005/8/layout/process2"/>
    <dgm:cxn modelId="{3A71F5D3-9DEF-4ED0-A4E1-C057035FEC93}" type="presOf" srcId="{99FA2F36-E89A-4868-B21B-8D633087C548}" destId="{BB87810F-0FA3-4883-99F6-D70C9D6C7E94}" srcOrd="0" destOrd="0" presId="urn:microsoft.com/office/officeart/2005/8/layout/process2"/>
    <dgm:cxn modelId="{8A5C32DA-2564-4404-8A28-8744949DCD4A}" type="presOf" srcId="{7B0889C6-F789-40AF-99BC-41FA220EDF91}" destId="{769C9951-EEAD-47E9-96B7-DA943DCEA756}" srcOrd="1" destOrd="0" presId="urn:microsoft.com/office/officeart/2005/8/layout/process2"/>
    <dgm:cxn modelId="{3C8AF2DD-15CC-4443-AD80-CE1636A08053}" type="presOf" srcId="{FE3F8531-E9C6-4796-8A92-D0073A4C0F06}" destId="{5ABF4227-39FC-474B-8BDC-39F629F3BFD2}" srcOrd="0" destOrd="0" presId="urn:microsoft.com/office/officeart/2005/8/layout/process2"/>
    <dgm:cxn modelId="{BB6FE4DE-9FC2-4499-8539-8693F88197F0}" type="presOf" srcId="{7E4AAF66-A6C5-4DA3-842A-410B81161688}" destId="{FF2E3943-0DDA-4862-ABA8-9A553EE3973E}" srcOrd="0" destOrd="0" presId="urn:microsoft.com/office/officeart/2005/8/layout/process2"/>
    <dgm:cxn modelId="{69CC5FE1-9DFA-470B-A9AD-8671AF925DC2}" type="presOf" srcId="{7E4AAF66-A6C5-4DA3-842A-410B81161688}" destId="{DE37B23F-7091-4C7F-9812-5738043CFDB2}" srcOrd="1" destOrd="0" presId="urn:microsoft.com/office/officeart/2005/8/layout/process2"/>
    <dgm:cxn modelId="{DC5CF3E9-1FCC-46B2-ABC2-85925EED91AB}" type="presOf" srcId="{B92BE929-9197-4F24-95ED-DEC3B35D43EA}" destId="{8C45B0EB-EB63-4389-BC03-3A1D8D950162}" srcOrd="0" destOrd="0" presId="urn:microsoft.com/office/officeart/2005/8/layout/process2"/>
    <dgm:cxn modelId="{90CE46F5-1D77-4DDF-B394-CF0841671222}" type="presOf" srcId="{7B0889C6-F789-40AF-99BC-41FA220EDF91}" destId="{05131482-E7E4-4CC6-B79D-AE88E5CBB2AF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CB4FB54A-5A53-4C5B-AECB-DC3A1448CA59}" type="presParOf" srcId="{B1FB9D3B-6600-4090-B9C4-95B5E2C09737}" destId="{48B4C66F-C81F-43FF-BE42-1C1E4542DB5B}" srcOrd="0" destOrd="0" presId="urn:microsoft.com/office/officeart/2005/8/layout/process2"/>
    <dgm:cxn modelId="{A5F51097-082B-4B38-9682-8B6C6CCEA96B}" type="presParOf" srcId="{B1FB9D3B-6600-4090-B9C4-95B5E2C09737}" destId="{FF2E3943-0DDA-4862-ABA8-9A553EE3973E}" srcOrd="1" destOrd="0" presId="urn:microsoft.com/office/officeart/2005/8/layout/process2"/>
    <dgm:cxn modelId="{C17CF68C-9090-46D1-9C8A-B375D718F06F}" type="presParOf" srcId="{FF2E3943-0DDA-4862-ABA8-9A553EE3973E}" destId="{DE37B23F-7091-4C7F-9812-5738043CFDB2}" srcOrd="0" destOrd="0" presId="urn:microsoft.com/office/officeart/2005/8/layout/process2"/>
    <dgm:cxn modelId="{2DD96295-1743-48BA-A6AA-AB0A7ECA8ECA}" type="presParOf" srcId="{B1FB9D3B-6600-4090-B9C4-95B5E2C09737}" destId="{9A446D4F-D2C0-4E4E-8615-D556555E0639}" srcOrd="2" destOrd="0" presId="urn:microsoft.com/office/officeart/2005/8/layout/process2"/>
    <dgm:cxn modelId="{0CDE623C-49C7-459D-8AF6-EB8425E2052D}" type="presParOf" srcId="{B1FB9D3B-6600-4090-B9C4-95B5E2C09737}" destId="{8C45B0EB-EB63-4389-BC03-3A1D8D950162}" srcOrd="3" destOrd="0" presId="urn:microsoft.com/office/officeart/2005/8/layout/process2"/>
    <dgm:cxn modelId="{3852FC12-0B90-4F53-BBE9-BA68B940142D}" type="presParOf" srcId="{8C45B0EB-EB63-4389-BC03-3A1D8D950162}" destId="{1694BDC5-B329-4435-B71C-5C45686F46D3}" srcOrd="0" destOrd="0" presId="urn:microsoft.com/office/officeart/2005/8/layout/process2"/>
    <dgm:cxn modelId="{FE834253-8FF7-4EC8-90CA-04B94749479F}" type="presParOf" srcId="{B1FB9D3B-6600-4090-B9C4-95B5E2C09737}" destId="{14690839-93A9-4472-8C14-3B37C9A3DE9E}" srcOrd="4" destOrd="0" presId="urn:microsoft.com/office/officeart/2005/8/layout/process2"/>
    <dgm:cxn modelId="{B50A094F-4DBF-447A-91D4-A23DEB6CF1E1}" type="presParOf" srcId="{B1FB9D3B-6600-4090-B9C4-95B5E2C09737}" destId="{8F4B100F-0B9E-4A04-BA8A-C9E5BDFF34CF}" srcOrd="5" destOrd="0" presId="urn:microsoft.com/office/officeart/2005/8/layout/process2"/>
    <dgm:cxn modelId="{CCF821E5-5848-4E28-B584-CE5A1276DDB4}" type="presParOf" srcId="{8F4B100F-0B9E-4A04-BA8A-C9E5BDFF34CF}" destId="{C97E9D90-8384-4BC7-BA72-6A43C70C10D5}" srcOrd="0" destOrd="0" presId="urn:microsoft.com/office/officeart/2005/8/layout/process2"/>
    <dgm:cxn modelId="{357A2EE0-4CFB-4217-8A88-4DC4ACE19614}" type="presParOf" srcId="{B1FB9D3B-6600-4090-B9C4-95B5E2C09737}" destId="{F807A87D-2210-4B5E-A4CB-9DDB12DB9125}" srcOrd="6" destOrd="0" presId="urn:microsoft.com/office/officeart/2005/8/layout/process2"/>
    <dgm:cxn modelId="{D9CC7EF8-255B-4C8C-AD40-593BD4BE54B7}" type="presParOf" srcId="{B1FB9D3B-6600-4090-B9C4-95B5E2C09737}" destId="{A0A745EE-4080-456F-B66D-ECC92D1B812C}" srcOrd="7" destOrd="0" presId="urn:microsoft.com/office/officeart/2005/8/layout/process2"/>
    <dgm:cxn modelId="{ADE1B734-FCE8-438F-B096-8FDC60F5392D}" type="presParOf" srcId="{A0A745EE-4080-456F-B66D-ECC92D1B812C}" destId="{7133690F-E709-4491-923A-1733FBE0F543}" srcOrd="0" destOrd="0" presId="urn:microsoft.com/office/officeart/2005/8/layout/process2"/>
    <dgm:cxn modelId="{8BB0A021-33DC-45BA-A1A4-1B6F4B183C9B}" type="presParOf" srcId="{B1FB9D3B-6600-4090-B9C4-95B5E2C09737}" destId="{811CA75B-BAB6-4BC7-BB30-9A0AAD3EA78A}" srcOrd="8" destOrd="0" presId="urn:microsoft.com/office/officeart/2005/8/layout/process2"/>
    <dgm:cxn modelId="{43A1E2F8-0CEC-40AF-B0C2-181C3C455422}" type="presParOf" srcId="{B1FB9D3B-6600-4090-B9C4-95B5E2C09737}" destId="{5ABF4227-39FC-474B-8BDC-39F629F3BFD2}" srcOrd="9" destOrd="0" presId="urn:microsoft.com/office/officeart/2005/8/layout/process2"/>
    <dgm:cxn modelId="{BEFF5471-903E-4B8D-AFB4-56983C3A2319}" type="presParOf" srcId="{5ABF4227-39FC-474B-8BDC-39F629F3BFD2}" destId="{11154F26-7E46-4A4D-AF95-93ACA17C5D50}" srcOrd="0" destOrd="0" presId="urn:microsoft.com/office/officeart/2005/8/layout/process2"/>
    <dgm:cxn modelId="{71F6B3D2-4676-44F5-8FE8-97988E25CD35}" type="presParOf" srcId="{B1FB9D3B-6600-4090-B9C4-95B5E2C09737}" destId="{3A9CE811-66AC-43F4-B44D-EA32AF4C4839}" srcOrd="10" destOrd="0" presId="urn:microsoft.com/office/officeart/2005/8/layout/process2"/>
    <dgm:cxn modelId="{19CB76D9-5E3A-410C-B2F4-0E64492C0AD2}" type="presParOf" srcId="{B1FB9D3B-6600-4090-B9C4-95B5E2C09737}" destId="{BB87810F-0FA3-4883-99F6-D70C9D6C7E94}" srcOrd="11" destOrd="0" presId="urn:microsoft.com/office/officeart/2005/8/layout/process2"/>
    <dgm:cxn modelId="{1608F1B5-B675-4789-8EF2-EC35059F9CE5}" type="presParOf" srcId="{BB87810F-0FA3-4883-99F6-D70C9D6C7E94}" destId="{56AD975E-F5FC-42E7-9B1D-EA42A152D6B8}" srcOrd="0" destOrd="0" presId="urn:microsoft.com/office/officeart/2005/8/layout/process2"/>
    <dgm:cxn modelId="{CC02DA49-5C8F-4F17-B21F-EAD311A9FD20}" type="presParOf" srcId="{B1FB9D3B-6600-4090-B9C4-95B5E2C09737}" destId="{56829AC1-750B-462D-A227-CC81E78066C0}" srcOrd="12" destOrd="0" presId="urn:microsoft.com/office/officeart/2005/8/layout/process2"/>
    <dgm:cxn modelId="{CFF7CB58-8BC9-4FCA-8C00-432B829B84F4}" type="presParOf" srcId="{B1FB9D3B-6600-4090-B9C4-95B5E2C09737}" destId="{05131482-E7E4-4CC6-B79D-AE88E5CBB2AF}" srcOrd="13" destOrd="0" presId="urn:microsoft.com/office/officeart/2005/8/layout/process2"/>
    <dgm:cxn modelId="{CB7B6783-1027-409C-B1F7-8E299DADC500}" type="presParOf" srcId="{05131482-E7E4-4CC6-B79D-AE88E5CBB2AF}" destId="{769C9951-EEAD-47E9-96B7-DA943DCEA756}" srcOrd="0" destOrd="0" presId="urn:microsoft.com/office/officeart/2005/8/layout/process2"/>
    <dgm:cxn modelId="{5B85AC6D-56C3-4C3C-A80C-5A435A148AE9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4161450C-1A18-4BCF-BBE4-7B85941CE101}" type="presOf" srcId="{B46D7EE2-ED65-4092-9BF8-14A982E9C373}" destId="{4BD65FFB-36EE-46CC-AA55-5A4E1BCC869F}" srcOrd="0" destOrd="0" presId="urn:microsoft.com/office/officeart/2005/8/layout/process2"/>
    <dgm:cxn modelId="{2F34AA47-FB19-4990-A9B7-512D7D105F27}" type="presOf" srcId="{90E4BD86-0A98-41A0-A5F8-26FCACB8A377}" destId="{6941DCAD-943C-4746-A9D2-26342ABDD3FD}" srcOrd="1" destOrd="0" presId="urn:microsoft.com/office/officeart/2005/8/layout/process2"/>
    <dgm:cxn modelId="{0B143150-5005-4AB1-AE2D-0A4216959F39}" type="presOf" srcId="{552D4050-19F4-409F-A383-3155F3F21BF9}" destId="{818EBAE0-50CB-4A78-8014-0756649330C7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954EA55A-9377-4C1F-ACBA-26216E885749}" type="presOf" srcId="{038B29AB-BC4C-4F35-B1ED-2F2DFDCE3EAC}" destId="{A84A368B-B76A-4290-A432-87D137B256EE}" srcOrd="0" destOrd="0" presId="urn:microsoft.com/office/officeart/2005/8/layout/process2"/>
    <dgm:cxn modelId="{70BE8DBD-019E-4A69-8813-7A8821295D22}" type="presOf" srcId="{90E4BD86-0A98-41A0-A5F8-26FCACB8A377}" destId="{8D509805-FEE5-48AE-9C4B-38FA56ED964E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B2DCEED0-5129-42AD-9502-1D23157FEAE1}" type="presParOf" srcId="{A84A368B-B76A-4290-A432-87D137B256EE}" destId="{818EBAE0-50CB-4A78-8014-0756649330C7}" srcOrd="0" destOrd="0" presId="urn:microsoft.com/office/officeart/2005/8/layout/process2"/>
    <dgm:cxn modelId="{4C0CB6B6-4DC1-4B52-BC75-2BB9D137D1EE}" type="presParOf" srcId="{A84A368B-B76A-4290-A432-87D137B256EE}" destId="{8D509805-FEE5-48AE-9C4B-38FA56ED964E}" srcOrd="1" destOrd="0" presId="urn:microsoft.com/office/officeart/2005/8/layout/process2"/>
    <dgm:cxn modelId="{7BCF4684-4868-49C2-B175-AE6B95F24DEB}" type="presParOf" srcId="{8D509805-FEE5-48AE-9C4B-38FA56ED964E}" destId="{6941DCAD-943C-4746-A9D2-26342ABDD3FD}" srcOrd="0" destOrd="0" presId="urn:microsoft.com/office/officeart/2005/8/layout/process2"/>
    <dgm:cxn modelId="{F510C523-99A6-42FA-9DD3-A15103C7ACC8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0C26C10B-4049-4535-A4EC-04F9C5103C1A}" type="presOf" srcId="{5C4E6581-8E13-4266-85F4-E6A048D2DF5B}" destId="{D59D7C51-2173-4380-B111-0F70C6E7748E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FF23EF5F-84FA-457D-8B1C-250854A2216F}" type="presOf" srcId="{ABCB427A-A9A3-4CC8-BE1B-33DE8B2FEDD7}" destId="{DD92FBD0-BC94-4B24-92C6-107EAE0B9017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0F9CFEA4-8088-4F6D-BF05-0B68A1D2C6E3}" type="presOf" srcId="{21757B9F-DC47-4FD9-BE3D-1A137EFAFD95}" destId="{7B3A705D-CC8D-4762-BCFB-DAE41C7BD771}" srcOrd="0" destOrd="0" presId="urn:microsoft.com/office/officeart/2005/8/layout/process1"/>
    <dgm:cxn modelId="{7C67A9A8-6735-4979-A0EE-99D6189D9F00}" type="presOf" srcId="{ABCB427A-A9A3-4CC8-BE1B-33DE8B2FEDD7}" destId="{A0A68D78-FA8A-44B8-A3B5-B4D3DCC56BCD}" srcOrd="0" destOrd="0" presId="urn:microsoft.com/office/officeart/2005/8/layout/process1"/>
    <dgm:cxn modelId="{7D7AD8B0-DC4B-4B6D-B8A9-82472D1E28A7}" type="presOf" srcId="{CC2F45A9-A885-4990-A777-AAF0216B212E}" destId="{30B478A1-B155-422D-A388-AFA4D7FB626A}" srcOrd="0" destOrd="0" presId="urn:microsoft.com/office/officeart/2005/8/layout/process1"/>
    <dgm:cxn modelId="{16E8F2B9-2C64-407C-9F08-366FD0CC7910}" type="presOf" srcId="{5AC0416C-EC48-449F-8E43-FBA320BF8604}" destId="{7015EED0-502A-42A3-86B0-84E9290D30E8}" srcOrd="0" destOrd="0" presId="urn:microsoft.com/office/officeart/2005/8/layout/process1"/>
    <dgm:cxn modelId="{363D8EC6-0193-4B53-9B8C-C14EF2CB830A}" type="presOf" srcId="{21757B9F-DC47-4FD9-BE3D-1A137EFAFD95}" destId="{55900631-9FB4-49BD-8F1B-E04D495B95F6}" srcOrd="1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F7FAE6E6-68D7-49F9-8437-F89C08F43BD4}" type="presOf" srcId="{C08CD953-9F28-457F-872B-80E272EB6FEE}" destId="{5D2D7666-7C6D-4563-9517-952FB243EA77}" srcOrd="0" destOrd="0" presId="urn:microsoft.com/office/officeart/2005/8/layout/process1"/>
    <dgm:cxn modelId="{2B655793-7DAE-432A-8049-759989485C0E}" type="presParOf" srcId="{D59D7C51-2173-4380-B111-0F70C6E7748E}" destId="{5D2D7666-7C6D-4563-9517-952FB243EA77}" srcOrd="0" destOrd="0" presId="urn:microsoft.com/office/officeart/2005/8/layout/process1"/>
    <dgm:cxn modelId="{BCF23AD7-D98D-4980-8CF3-589297F8FDA7}" type="presParOf" srcId="{D59D7C51-2173-4380-B111-0F70C6E7748E}" destId="{A0A68D78-FA8A-44B8-A3B5-B4D3DCC56BCD}" srcOrd="1" destOrd="0" presId="urn:microsoft.com/office/officeart/2005/8/layout/process1"/>
    <dgm:cxn modelId="{34C2007A-8F6E-4E87-A36D-544486273374}" type="presParOf" srcId="{A0A68D78-FA8A-44B8-A3B5-B4D3DCC56BCD}" destId="{DD92FBD0-BC94-4B24-92C6-107EAE0B9017}" srcOrd="0" destOrd="0" presId="urn:microsoft.com/office/officeart/2005/8/layout/process1"/>
    <dgm:cxn modelId="{FDF9333A-EBA0-4DBD-94D1-288F7B76F367}" type="presParOf" srcId="{D59D7C51-2173-4380-B111-0F70C6E7748E}" destId="{7015EED0-502A-42A3-86B0-84E9290D30E8}" srcOrd="2" destOrd="0" presId="urn:microsoft.com/office/officeart/2005/8/layout/process1"/>
    <dgm:cxn modelId="{37807472-3C40-43E1-B9C5-3043B58B5A84}" type="presParOf" srcId="{D59D7C51-2173-4380-B111-0F70C6E7748E}" destId="{7B3A705D-CC8D-4762-BCFB-DAE41C7BD771}" srcOrd="3" destOrd="0" presId="urn:microsoft.com/office/officeart/2005/8/layout/process1"/>
    <dgm:cxn modelId="{E1888075-21E0-43CF-A773-F529E12CCE70}" type="presParOf" srcId="{7B3A705D-CC8D-4762-BCFB-DAE41C7BD771}" destId="{55900631-9FB4-49BD-8F1B-E04D495B95F6}" srcOrd="0" destOrd="0" presId="urn:microsoft.com/office/officeart/2005/8/layout/process1"/>
    <dgm:cxn modelId="{51DFA125-8090-432E-A8F8-895079DDD363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F92F710B-BE72-4508-AC67-DC2CBB6058F8}" type="presOf" srcId="{FF532276-93C3-471C-83F7-5C93F5B9AB9D}" destId="{DB03E575-8BD0-4007-B55E-95ABFBF3AD72}" srcOrd="1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7F5A9E13-A501-4AA3-94EB-CAB052EF1CD5}" type="presOf" srcId="{433C70DD-72BE-4E26-81E7-5A6BDA321E5B}" destId="{0A29A38B-3B8A-49C3-92EE-F76CC278FC89}" srcOrd="1" destOrd="0" presId="urn:microsoft.com/office/officeart/2005/8/layout/process2"/>
    <dgm:cxn modelId="{7043EE16-865C-47AE-9BD7-B053A18DCE8A}" type="presOf" srcId="{66A6E0F7-BF07-4FFF-8DC5-3DB878FD309F}" destId="{1D9A3740-AC91-4540-98DA-3B82E7ED3223}" srcOrd="0" destOrd="0" presId="urn:microsoft.com/office/officeart/2005/8/layout/process2"/>
    <dgm:cxn modelId="{C7380D19-E604-4587-A25A-1E1CC00D23FF}" type="presOf" srcId="{7E465643-6CBF-409E-8701-D268007AE0BB}" destId="{1C572C5E-AEF8-4863-9DE0-AC9725AFF800}" srcOrd="1" destOrd="0" presId="urn:microsoft.com/office/officeart/2005/8/layout/process2"/>
    <dgm:cxn modelId="{00D89E22-FD0A-4728-A5CF-DA43C37DD1C1}" type="presOf" srcId="{AD7D415E-BCB4-46FD-8725-A71C2D72730D}" destId="{49520402-1399-45E4-9354-368B3CBD14CC}" srcOrd="1" destOrd="0" presId="urn:microsoft.com/office/officeart/2005/8/layout/process2"/>
    <dgm:cxn modelId="{93F3252B-616F-479C-A503-6022CCF0AA69}" type="presOf" srcId="{AD7D415E-BCB4-46FD-8725-A71C2D72730D}" destId="{0E9CAB7A-90E8-4C93-8AA0-CB26DDC19936}" srcOrd="0" destOrd="0" presId="urn:microsoft.com/office/officeart/2005/8/layout/process2"/>
    <dgm:cxn modelId="{73FC9433-1A64-42CA-964E-13B719FA3BDA}" type="presOf" srcId="{E8C2D3C4-0D7A-4F5B-91DA-BB602E0C2FB8}" destId="{1D91FA24-77A2-494E-B8C0-06DBC9A5BE00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EF837442-C911-40A1-BADB-0D3A70D1CB27}" type="presOf" srcId="{AA52E8FA-B926-4B76-B4C3-D827373CFFFE}" destId="{3FFC363B-FB87-4366-91CE-1A2884167418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130CCF4D-5585-450B-9F63-FC281455C4D9}" type="presOf" srcId="{3D96A13B-4B02-448C-BB99-EF7CCFA6D725}" destId="{B1FB9D3B-6600-4090-B9C4-95B5E2C09737}" srcOrd="0" destOrd="0" presId="urn:microsoft.com/office/officeart/2005/8/layout/process2"/>
    <dgm:cxn modelId="{0EABDE79-35E2-4457-B0B1-ED454DAF90B5}" type="presOf" srcId="{3328F060-4C09-499C-A006-A3302CA2F6ED}" destId="{11AB8C2C-8A97-4F02-977C-D84F14FF5219}" srcOrd="0" destOrd="0" presId="urn:microsoft.com/office/officeart/2005/8/layout/process2"/>
    <dgm:cxn modelId="{809E3489-FA92-45BD-A914-177DD13797A7}" type="presOf" srcId="{7E465643-6CBF-409E-8701-D268007AE0BB}" destId="{2E665667-BB49-41CF-BAFB-1B9208CCC679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61AFCB8B-6D49-441F-BC58-FDB5DC4BA4D1}" type="presOf" srcId="{433C70DD-72BE-4E26-81E7-5A6BDA321E5B}" destId="{6F9F30B0-CBF6-4658-9ABF-454D27E030A3}" srcOrd="0" destOrd="0" presId="urn:microsoft.com/office/officeart/2005/8/layout/process2"/>
    <dgm:cxn modelId="{B1F06E96-9145-4AB0-B3C0-16855679EAF8}" type="presOf" srcId="{FF532276-93C3-471C-83F7-5C93F5B9AB9D}" destId="{82789724-6AB2-442D-805C-5AF51FD692D0}" srcOrd="0" destOrd="0" presId="urn:microsoft.com/office/officeart/2005/8/layout/process2"/>
    <dgm:cxn modelId="{08B850A2-C552-4ED0-8DCC-A88A9CAFFE9C}" type="presOf" srcId="{B5700BDB-7269-433A-BDBA-C1A222BE1E4E}" destId="{212873FB-F00A-4A6A-BED1-248B6F581EEE}" srcOrd="1" destOrd="0" presId="urn:microsoft.com/office/officeart/2005/8/layout/process2"/>
    <dgm:cxn modelId="{13F558A4-8B5E-418E-A252-3F626DF5D24D}" type="presOf" srcId="{91AB941A-5F81-49A0-AC43-68558F84424B}" destId="{6355D51B-3DAF-4E1C-94B8-25C138DB0D59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9C5785B4-ECBF-4C54-AA63-EAE9E18D4295}" type="presOf" srcId="{B5700BDB-7269-433A-BDBA-C1A222BE1E4E}" destId="{C14A17A0-3EE6-4FB5-AE4E-9985B411875B}" srcOrd="0" destOrd="0" presId="urn:microsoft.com/office/officeart/2005/8/layout/process2"/>
    <dgm:cxn modelId="{67590ABA-AF5C-41BD-BBEF-1BAF57139E00}" type="presOf" srcId="{6A7D81D1-E68E-492B-9DED-7852F817B6FB}" destId="{DAC4F400-5FB0-4CB8-B191-C0BD5A1F9215}" srcOrd="0" destOrd="0" presId="urn:microsoft.com/office/officeart/2005/8/layout/process2"/>
    <dgm:cxn modelId="{D1985CBD-BB60-40A6-9676-C4C3447E90DF}" type="presOf" srcId="{BB99056A-3104-413C-BBD8-2437B8C9664C}" destId="{E28EFDD5-057F-44DE-870D-EC261DA1F007}" srcOrd="0" destOrd="0" presId="urn:microsoft.com/office/officeart/2005/8/layout/process2"/>
    <dgm:cxn modelId="{30FFA3CC-3B73-4BD5-AAF8-CE6E0E481B5D}" type="presOf" srcId="{792F1F7A-DD67-4CE1-A4D3-6278C72EBCA8}" destId="{25AA54A7-6456-4420-AB83-CB35AFD4A764}" srcOrd="0" destOrd="0" presId="urn:microsoft.com/office/officeart/2005/8/layout/process2"/>
    <dgm:cxn modelId="{8144F4D5-D573-42AD-96A6-D7A016459633}" type="presOf" srcId="{1C767958-3B77-4563-9BA3-BDA53FF2AE2F}" destId="{1D6D0F8E-8D3C-4B3C-8274-51B9538F5D5B}" srcOrd="0" destOrd="0" presId="urn:microsoft.com/office/officeart/2005/8/layout/process2"/>
    <dgm:cxn modelId="{2EBAD0D6-C649-43E4-BFE6-3120C7295161}" type="presOf" srcId="{67698DF0-9AAA-4BC1-B786-ED0783B9E018}" destId="{DD280494-1600-4B7C-8097-5CD1E176B9BB}" srcOrd="0" destOrd="0" presId="urn:microsoft.com/office/officeart/2005/8/layout/process2"/>
    <dgm:cxn modelId="{354A8FD7-AAE5-435C-B2FA-6B2AD5217DA3}" type="presOf" srcId="{E8C2D3C4-0D7A-4F5B-91DA-BB602E0C2FB8}" destId="{60B672B7-2350-4A8F-B139-59B177E99381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83B9A5E3-E9F7-4DEC-BCAE-FD06CE6B7B99}" type="presOf" srcId="{AA52E8FA-B926-4B76-B4C3-D827373CFFFE}" destId="{DD0122DB-A18D-4FF9-AAAA-D1F03AC9D738}" srcOrd="1" destOrd="0" presId="urn:microsoft.com/office/officeart/2005/8/layout/process2"/>
    <dgm:cxn modelId="{91C9BA40-AD5F-4838-BFD1-57AFEFF877AC}" type="presParOf" srcId="{B1FB9D3B-6600-4090-B9C4-95B5E2C09737}" destId="{1D9A3740-AC91-4540-98DA-3B82E7ED3223}" srcOrd="0" destOrd="0" presId="urn:microsoft.com/office/officeart/2005/8/layout/process2"/>
    <dgm:cxn modelId="{C9C2B1E8-9145-490D-B1CC-0FA38A1820D7}" type="presParOf" srcId="{B1FB9D3B-6600-4090-B9C4-95B5E2C09737}" destId="{2E665667-BB49-41CF-BAFB-1B9208CCC679}" srcOrd="1" destOrd="0" presId="urn:microsoft.com/office/officeart/2005/8/layout/process2"/>
    <dgm:cxn modelId="{F5CD3D55-EFE3-439B-B1D2-2F212B2D27AD}" type="presParOf" srcId="{2E665667-BB49-41CF-BAFB-1B9208CCC679}" destId="{1C572C5E-AEF8-4863-9DE0-AC9725AFF800}" srcOrd="0" destOrd="0" presId="urn:microsoft.com/office/officeart/2005/8/layout/process2"/>
    <dgm:cxn modelId="{25588787-F35B-4E7E-8042-53212607B5FE}" type="presParOf" srcId="{B1FB9D3B-6600-4090-B9C4-95B5E2C09737}" destId="{1D6D0F8E-8D3C-4B3C-8274-51B9538F5D5B}" srcOrd="2" destOrd="0" presId="urn:microsoft.com/office/officeart/2005/8/layout/process2"/>
    <dgm:cxn modelId="{355E1A5D-47F8-405C-906A-B98BA6E7B55A}" type="presParOf" srcId="{B1FB9D3B-6600-4090-B9C4-95B5E2C09737}" destId="{C14A17A0-3EE6-4FB5-AE4E-9985B411875B}" srcOrd="3" destOrd="0" presId="urn:microsoft.com/office/officeart/2005/8/layout/process2"/>
    <dgm:cxn modelId="{22965C2F-ED83-470E-9DB9-740E51CD2D77}" type="presParOf" srcId="{C14A17A0-3EE6-4FB5-AE4E-9985B411875B}" destId="{212873FB-F00A-4A6A-BED1-248B6F581EEE}" srcOrd="0" destOrd="0" presId="urn:microsoft.com/office/officeart/2005/8/layout/process2"/>
    <dgm:cxn modelId="{1FF05957-3428-4097-B2C2-A677434BE053}" type="presParOf" srcId="{B1FB9D3B-6600-4090-B9C4-95B5E2C09737}" destId="{11AB8C2C-8A97-4F02-977C-D84F14FF5219}" srcOrd="4" destOrd="0" presId="urn:microsoft.com/office/officeart/2005/8/layout/process2"/>
    <dgm:cxn modelId="{202CFB0C-2567-4B96-B83A-0577BF6C4D63}" type="presParOf" srcId="{B1FB9D3B-6600-4090-B9C4-95B5E2C09737}" destId="{1D91FA24-77A2-494E-B8C0-06DBC9A5BE00}" srcOrd="5" destOrd="0" presId="urn:microsoft.com/office/officeart/2005/8/layout/process2"/>
    <dgm:cxn modelId="{838EFF5F-60E5-4E3C-857D-EDBAA7E8DB15}" type="presParOf" srcId="{1D91FA24-77A2-494E-B8C0-06DBC9A5BE00}" destId="{60B672B7-2350-4A8F-B139-59B177E99381}" srcOrd="0" destOrd="0" presId="urn:microsoft.com/office/officeart/2005/8/layout/process2"/>
    <dgm:cxn modelId="{F887BE08-20B1-4DA0-A888-889F6468D40E}" type="presParOf" srcId="{B1FB9D3B-6600-4090-B9C4-95B5E2C09737}" destId="{25AA54A7-6456-4420-AB83-CB35AFD4A764}" srcOrd="6" destOrd="0" presId="urn:microsoft.com/office/officeart/2005/8/layout/process2"/>
    <dgm:cxn modelId="{04471372-CF6E-4717-A7B9-FB0C66871951}" type="presParOf" srcId="{B1FB9D3B-6600-4090-B9C4-95B5E2C09737}" destId="{0E9CAB7A-90E8-4C93-8AA0-CB26DDC19936}" srcOrd="7" destOrd="0" presId="urn:microsoft.com/office/officeart/2005/8/layout/process2"/>
    <dgm:cxn modelId="{DEF4EA0C-E8CC-45F3-AEC5-CAC1096421D4}" type="presParOf" srcId="{0E9CAB7A-90E8-4C93-8AA0-CB26DDC19936}" destId="{49520402-1399-45E4-9354-368B3CBD14CC}" srcOrd="0" destOrd="0" presId="urn:microsoft.com/office/officeart/2005/8/layout/process2"/>
    <dgm:cxn modelId="{5EE106AE-282B-4F81-8DF5-50F44B3675CE}" type="presParOf" srcId="{B1FB9D3B-6600-4090-B9C4-95B5E2C09737}" destId="{E28EFDD5-057F-44DE-870D-EC261DA1F007}" srcOrd="8" destOrd="0" presId="urn:microsoft.com/office/officeart/2005/8/layout/process2"/>
    <dgm:cxn modelId="{384D42A1-ACC1-40E3-B764-8E0F872A5314}" type="presParOf" srcId="{B1FB9D3B-6600-4090-B9C4-95B5E2C09737}" destId="{3FFC363B-FB87-4366-91CE-1A2884167418}" srcOrd="9" destOrd="0" presId="urn:microsoft.com/office/officeart/2005/8/layout/process2"/>
    <dgm:cxn modelId="{C43D5BB6-8D09-4229-96FE-06EB32D0C44F}" type="presParOf" srcId="{3FFC363B-FB87-4366-91CE-1A2884167418}" destId="{DD0122DB-A18D-4FF9-AAAA-D1F03AC9D738}" srcOrd="0" destOrd="0" presId="urn:microsoft.com/office/officeart/2005/8/layout/process2"/>
    <dgm:cxn modelId="{C9F96733-662D-4C35-905D-CF331ED3B8D1}" type="presParOf" srcId="{B1FB9D3B-6600-4090-B9C4-95B5E2C09737}" destId="{DD280494-1600-4B7C-8097-5CD1E176B9BB}" srcOrd="10" destOrd="0" presId="urn:microsoft.com/office/officeart/2005/8/layout/process2"/>
    <dgm:cxn modelId="{4733AAFB-500D-4F29-A554-B9B1A954630A}" type="presParOf" srcId="{B1FB9D3B-6600-4090-B9C4-95B5E2C09737}" destId="{82789724-6AB2-442D-805C-5AF51FD692D0}" srcOrd="11" destOrd="0" presId="urn:microsoft.com/office/officeart/2005/8/layout/process2"/>
    <dgm:cxn modelId="{D625BE55-471D-47E7-8123-CCC3C219AF5F}" type="presParOf" srcId="{82789724-6AB2-442D-805C-5AF51FD692D0}" destId="{DB03E575-8BD0-4007-B55E-95ABFBF3AD72}" srcOrd="0" destOrd="0" presId="urn:microsoft.com/office/officeart/2005/8/layout/process2"/>
    <dgm:cxn modelId="{269338A3-0108-4633-AB22-95B32EC9A7FF}" type="presParOf" srcId="{B1FB9D3B-6600-4090-B9C4-95B5E2C09737}" destId="{6355D51B-3DAF-4E1C-94B8-25C138DB0D59}" srcOrd="12" destOrd="0" presId="urn:microsoft.com/office/officeart/2005/8/layout/process2"/>
    <dgm:cxn modelId="{1EBEAB00-833D-428B-BE61-0E28ECB80F48}" type="presParOf" srcId="{B1FB9D3B-6600-4090-B9C4-95B5E2C09737}" destId="{6F9F30B0-CBF6-4658-9ABF-454D27E030A3}" srcOrd="13" destOrd="0" presId="urn:microsoft.com/office/officeart/2005/8/layout/process2"/>
    <dgm:cxn modelId="{1ADFE35C-5995-402E-AB9B-6DBA3118BCD4}" type="presParOf" srcId="{6F9F30B0-CBF6-4658-9ABF-454D27E030A3}" destId="{0A29A38B-3B8A-49C3-92EE-F76CC278FC89}" srcOrd="0" destOrd="0" presId="urn:microsoft.com/office/officeart/2005/8/layout/process2"/>
    <dgm:cxn modelId="{C4460A5C-F47D-4A8E-BD56-EF6BB12DBC30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560B9508-9794-4B37-96D3-B269B4C7AFDF}" type="presOf" srcId="{BB99056A-3104-413C-BBD8-2437B8C9664C}" destId="{E28EFDD5-057F-44DE-870D-EC261DA1F007}" srcOrd="0" destOrd="0" presId="urn:microsoft.com/office/officeart/2005/8/layout/process2"/>
    <dgm:cxn modelId="{228DFC10-8F90-4E12-8AC5-4DAABF483548}" type="presOf" srcId="{AA52E8FA-B926-4B76-B4C3-D827373CFFFE}" destId="{DD0122DB-A18D-4FF9-AAAA-D1F03AC9D738}" srcOrd="1" destOrd="0" presId="urn:microsoft.com/office/officeart/2005/8/layout/process2"/>
    <dgm:cxn modelId="{518FF72C-2F3A-4896-A16F-09623B7B1E0D}" type="presOf" srcId="{51549EC1-E96E-41DC-B142-BF9A553290BC}" destId="{39FD6B88-F89D-4874-A0D1-956DC7361AD5}" srcOrd="0" destOrd="0" presId="urn:microsoft.com/office/officeart/2005/8/layout/process2"/>
    <dgm:cxn modelId="{0D9C9230-502B-4B43-9781-EFEC0A6FACFA}" type="presOf" srcId="{792F1F7A-DD67-4CE1-A4D3-6278C72EBCA8}" destId="{25AA54A7-6456-4420-AB83-CB35AFD4A764}" srcOrd="0" destOrd="0" presId="urn:microsoft.com/office/officeart/2005/8/layout/process2"/>
    <dgm:cxn modelId="{A5685632-8D6D-41CF-9772-6E6FD84C4B34}" type="presOf" srcId="{7845D63B-3E43-448A-9ACC-16CAF2DD5BB2}" destId="{02A1ECE7-6786-4F83-BC67-BA3308B316B6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AC3C715F-2E2A-4441-AC26-4071F0141BEF}" type="presOf" srcId="{AA52E8FA-B926-4B76-B4C3-D827373CFFFE}" destId="{3FFC363B-FB87-4366-91CE-1A2884167418}" srcOrd="0" destOrd="0" presId="urn:microsoft.com/office/officeart/2005/8/layout/process2"/>
    <dgm:cxn modelId="{1FFAD060-3EF1-44EC-B5F9-3F6BFE6EB48C}" type="presOf" srcId="{3D96A13B-4B02-448C-BB99-EF7CCFA6D725}" destId="{B1FB9D3B-6600-4090-B9C4-95B5E2C09737}" srcOrd="0" destOrd="0" presId="urn:microsoft.com/office/officeart/2005/8/layout/process2"/>
    <dgm:cxn modelId="{27B45B41-79A8-4B5A-9E22-5E5B0FDC7084}" type="presOf" srcId="{0FF1858A-0998-40AD-AC65-1225C122AABF}" destId="{9BFAD72E-5D34-4448-A2D4-666EEDEBECF1}" srcOrd="0" destOrd="0" presId="urn:microsoft.com/office/officeart/2005/8/layout/process2"/>
    <dgm:cxn modelId="{DA6E0E65-3333-49BE-B389-321909A40889}" type="presOf" srcId="{67698DF0-9AAA-4BC1-B786-ED0783B9E018}" destId="{DD280494-1600-4B7C-8097-5CD1E176B9BB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1D2B117C-977D-4180-B909-C22F267E57C8}" type="presOf" srcId="{7845D63B-3E43-448A-9ACC-16CAF2DD5BB2}" destId="{1BDB2552-1992-4DE7-BD78-D746232AE333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3811778B-D2BE-4550-9EC2-EE58571AF4D3}" type="presOf" srcId="{3328F060-4C09-499C-A006-A3302CA2F6ED}" destId="{11AB8C2C-8A97-4F02-977C-D84F14FF5219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8CE85595-73B7-4AF2-9195-383D2F3CE67F}" type="presOf" srcId="{7241FABB-7885-4D70-A48E-8AED8AD5803A}" destId="{04FB325B-2994-47DC-9D75-C16010630A0B}" srcOrd="0" destOrd="0" presId="urn:microsoft.com/office/officeart/2005/8/layout/process2"/>
    <dgm:cxn modelId="{98BB4F9F-6DAB-438D-A4C7-DA31C1A2819F}" type="presOf" srcId="{E8C2D3C4-0D7A-4F5B-91DA-BB602E0C2FB8}" destId="{1D91FA24-77A2-494E-B8C0-06DBC9A5BE00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F4F297AF-9C2B-46BE-86CF-254D107FAC21}" type="presOf" srcId="{2EB91498-DE7E-48D7-B11D-7EF2BE821474}" destId="{CCF35B3E-DEF0-4071-AD8D-CFCCA405AEC1}" srcOrd="0" destOrd="0" presId="urn:microsoft.com/office/officeart/2005/8/layout/process2"/>
    <dgm:cxn modelId="{144812B8-F337-4F12-A606-85C4DB18EF41}" type="presOf" srcId="{55DFCF76-5A93-48C9-B1A8-4B4068D50645}" destId="{3B65FB06-189C-41BA-9092-ABD9353201CA}" srcOrd="1" destOrd="0" presId="urn:microsoft.com/office/officeart/2005/8/layout/process2"/>
    <dgm:cxn modelId="{144181C0-DAC5-471D-B146-91F96D6C2804}" type="presOf" srcId="{55DFCF76-5A93-48C9-B1A8-4B4068D50645}" destId="{7013F7AB-752C-40E9-B0F5-EDA3AB516911}" srcOrd="0" destOrd="0" presId="urn:microsoft.com/office/officeart/2005/8/layout/process2"/>
    <dgm:cxn modelId="{19D38FCC-44D7-48E1-B93F-BEEA35C66423}" type="presOf" srcId="{AD7D415E-BCB4-46FD-8725-A71C2D72730D}" destId="{0E9CAB7A-90E8-4C93-8AA0-CB26DDC19936}" srcOrd="0" destOrd="0" presId="urn:microsoft.com/office/officeart/2005/8/layout/process2"/>
    <dgm:cxn modelId="{9689C7D0-A873-4056-9EC2-4474675334EB}" type="presOf" srcId="{E8C2D3C4-0D7A-4F5B-91DA-BB602E0C2FB8}" destId="{60B672B7-2350-4A8F-B139-59B177E99381}" srcOrd="1" destOrd="0" presId="urn:microsoft.com/office/officeart/2005/8/layout/process2"/>
    <dgm:cxn modelId="{DF58A0D2-7B8F-41EA-B2A2-C14B7D420EE3}" type="presOf" srcId="{AD7D415E-BCB4-46FD-8725-A71C2D72730D}" destId="{49520402-1399-45E4-9354-368B3CBD14CC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BC3461DD-720B-4EBD-B390-AEA1DABD5DCE}" type="presOf" srcId="{FCC8AF73-9A9E-4395-A96C-CA2FFE0B422F}" destId="{F06AED2A-D937-41A7-8B44-893D5D19688B}" srcOrd="0" destOrd="0" presId="urn:microsoft.com/office/officeart/2005/8/layout/process2"/>
    <dgm:cxn modelId="{3D035EE4-EB5C-40D8-A535-477A49AB9114}" type="presOf" srcId="{FF532276-93C3-471C-83F7-5C93F5B9AB9D}" destId="{82789724-6AB2-442D-805C-5AF51FD692D0}" srcOrd="0" destOrd="0" presId="urn:microsoft.com/office/officeart/2005/8/layout/process2"/>
    <dgm:cxn modelId="{F00B98E4-36A2-4918-9329-754440FE3C79}" type="presOf" srcId="{FF532276-93C3-471C-83F7-5C93F5B9AB9D}" destId="{DB03E575-8BD0-4007-B55E-95ABFBF3AD72}" srcOrd="1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F6B981FE-A16E-4BD9-9114-751B9B2184E2}" type="presOf" srcId="{2EB91498-DE7E-48D7-B11D-7EF2BE821474}" destId="{D26C2CDB-E380-4206-8DCA-682FB6AD1690}" srcOrd="1" destOrd="0" presId="urn:microsoft.com/office/officeart/2005/8/layout/process2"/>
    <dgm:cxn modelId="{EF9104A6-5FCF-4020-81C0-B7259BEA50F8}" type="presParOf" srcId="{B1FB9D3B-6600-4090-B9C4-95B5E2C09737}" destId="{11AB8C2C-8A97-4F02-977C-D84F14FF5219}" srcOrd="0" destOrd="0" presId="urn:microsoft.com/office/officeart/2005/8/layout/process2"/>
    <dgm:cxn modelId="{278D8CFB-1497-4FAB-B3B7-357110779110}" type="presParOf" srcId="{B1FB9D3B-6600-4090-B9C4-95B5E2C09737}" destId="{1D91FA24-77A2-494E-B8C0-06DBC9A5BE00}" srcOrd="1" destOrd="0" presId="urn:microsoft.com/office/officeart/2005/8/layout/process2"/>
    <dgm:cxn modelId="{64A4E7C1-A012-4124-8E86-D07186064674}" type="presParOf" srcId="{1D91FA24-77A2-494E-B8C0-06DBC9A5BE00}" destId="{60B672B7-2350-4A8F-B139-59B177E99381}" srcOrd="0" destOrd="0" presId="urn:microsoft.com/office/officeart/2005/8/layout/process2"/>
    <dgm:cxn modelId="{742F036A-EE18-4D80-80A0-CDBFDBBDCE3E}" type="presParOf" srcId="{B1FB9D3B-6600-4090-B9C4-95B5E2C09737}" destId="{25AA54A7-6456-4420-AB83-CB35AFD4A764}" srcOrd="2" destOrd="0" presId="urn:microsoft.com/office/officeart/2005/8/layout/process2"/>
    <dgm:cxn modelId="{E6FF2FBA-E3F0-436F-93C3-79A217608904}" type="presParOf" srcId="{B1FB9D3B-6600-4090-B9C4-95B5E2C09737}" destId="{0E9CAB7A-90E8-4C93-8AA0-CB26DDC19936}" srcOrd="3" destOrd="0" presId="urn:microsoft.com/office/officeart/2005/8/layout/process2"/>
    <dgm:cxn modelId="{19F8919C-2D3B-43FB-9C18-61C35EC7C23B}" type="presParOf" srcId="{0E9CAB7A-90E8-4C93-8AA0-CB26DDC19936}" destId="{49520402-1399-45E4-9354-368B3CBD14CC}" srcOrd="0" destOrd="0" presId="urn:microsoft.com/office/officeart/2005/8/layout/process2"/>
    <dgm:cxn modelId="{988A48DF-5333-403B-846C-B05ACFFF367A}" type="presParOf" srcId="{B1FB9D3B-6600-4090-B9C4-95B5E2C09737}" destId="{E28EFDD5-057F-44DE-870D-EC261DA1F007}" srcOrd="4" destOrd="0" presId="urn:microsoft.com/office/officeart/2005/8/layout/process2"/>
    <dgm:cxn modelId="{D0644B54-1DB9-4B1B-8804-27B9D79C579C}" type="presParOf" srcId="{B1FB9D3B-6600-4090-B9C4-95B5E2C09737}" destId="{3FFC363B-FB87-4366-91CE-1A2884167418}" srcOrd="5" destOrd="0" presId="urn:microsoft.com/office/officeart/2005/8/layout/process2"/>
    <dgm:cxn modelId="{C4764CC4-F226-4696-8875-758902990B6B}" type="presParOf" srcId="{3FFC363B-FB87-4366-91CE-1A2884167418}" destId="{DD0122DB-A18D-4FF9-AAAA-D1F03AC9D738}" srcOrd="0" destOrd="0" presId="urn:microsoft.com/office/officeart/2005/8/layout/process2"/>
    <dgm:cxn modelId="{B33B06FC-2001-47C1-8FD3-EEF50EC8E347}" type="presParOf" srcId="{B1FB9D3B-6600-4090-B9C4-95B5E2C09737}" destId="{04FB325B-2994-47DC-9D75-C16010630A0B}" srcOrd="6" destOrd="0" presId="urn:microsoft.com/office/officeart/2005/8/layout/process2"/>
    <dgm:cxn modelId="{1F976122-8AD9-4731-A071-66179AF0B19C}" type="presParOf" srcId="{B1FB9D3B-6600-4090-B9C4-95B5E2C09737}" destId="{CCF35B3E-DEF0-4071-AD8D-CFCCA405AEC1}" srcOrd="7" destOrd="0" presId="urn:microsoft.com/office/officeart/2005/8/layout/process2"/>
    <dgm:cxn modelId="{10BA607E-4FA8-4755-81D7-E64CCF292776}" type="presParOf" srcId="{CCF35B3E-DEF0-4071-AD8D-CFCCA405AEC1}" destId="{D26C2CDB-E380-4206-8DCA-682FB6AD1690}" srcOrd="0" destOrd="0" presId="urn:microsoft.com/office/officeart/2005/8/layout/process2"/>
    <dgm:cxn modelId="{31FD75DA-41D4-4882-B35E-A71B74D14E58}" type="presParOf" srcId="{B1FB9D3B-6600-4090-B9C4-95B5E2C09737}" destId="{DD280494-1600-4B7C-8097-5CD1E176B9BB}" srcOrd="8" destOrd="0" presId="urn:microsoft.com/office/officeart/2005/8/layout/process2"/>
    <dgm:cxn modelId="{A4A0E038-8AAE-49BA-9B10-1248BA24FDD3}" type="presParOf" srcId="{B1FB9D3B-6600-4090-B9C4-95B5E2C09737}" destId="{82789724-6AB2-442D-805C-5AF51FD692D0}" srcOrd="9" destOrd="0" presId="urn:microsoft.com/office/officeart/2005/8/layout/process2"/>
    <dgm:cxn modelId="{B8354DE2-B169-43AA-ABBA-8DB85CAA6A31}" type="presParOf" srcId="{82789724-6AB2-442D-805C-5AF51FD692D0}" destId="{DB03E575-8BD0-4007-B55E-95ABFBF3AD72}" srcOrd="0" destOrd="0" presId="urn:microsoft.com/office/officeart/2005/8/layout/process2"/>
    <dgm:cxn modelId="{695D863F-FC86-4346-99D3-2484C41C29FC}" type="presParOf" srcId="{B1FB9D3B-6600-4090-B9C4-95B5E2C09737}" destId="{9BFAD72E-5D34-4448-A2D4-666EEDEBECF1}" srcOrd="10" destOrd="0" presId="urn:microsoft.com/office/officeart/2005/8/layout/process2"/>
    <dgm:cxn modelId="{9981EC53-ED6F-413F-A041-99C6395709C3}" type="presParOf" srcId="{B1FB9D3B-6600-4090-B9C4-95B5E2C09737}" destId="{1BDB2552-1992-4DE7-BD78-D746232AE333}" srcOrd="11" destOrd="0" presId="urn:microsoft.com/office/officeart/2005/8/layout/process2"/>
    <dgm:cxn modelId="{7B33EB47-1FBA-4DD9-B310-E28CF9417047}" type="presParOf" srcId="{1BDB2552-1992-4DE7-BD78-D746232AE333}" destId="{02A1ECE7-6786-4F83-BC67-BA3308B316B6}" srcOrd="0" destOrd="0" presId="urn:microsoft.com/office/officeart/2005/8/layout/process2"/>
    <dgm:cxn modelId="{8FF8020F-1A83-4B44-8CC8-B60FD1C80DFA}" type="presParOf" srcId="{B1FB9D3B-6600-4090-B9C4-95B5E2C09737}" destId="{F06AED2A-D937-41A7-8B44-893D5D19688B}" srcOrd="12" destOrd="0" presId="urn:microsoft.com/office/officeart/2005/8/layout/process2"/>
    <dgm:cxn modelId="{5042A65D-BE5B-42EC-92AD-C853B11E7BE6}" type="presParOf" srcId="{B1FB9D3B-6600-4090-B9C4-95B5E2C09737}" destId="{7013F7AB-752C-40E9-B0F5-EDA3AB516911}" srcOrd="13" destOrd="0" presId="urn:microsoft.com/office/officeart/2005/8/layout/process2"/>
    <dgm:cxn modelId="{0333E4F8-76E0-482C-AF98-4CD3424CD22C}" type="presParOf" srcId="{7013F7AB-752C-40E9-B0F5-EDA3AB516911}" destId="{3B65FB06-189C-41BA-9092-ABD9353201CA}" srcOrd="0" destOrd="0" presId="urn:microsoft.com/office/officeart/2005/8/layout/process2"/>
    <dgm:cxn modelId="{67EE2CAF-7706-4D13-91E2-A8447D6A2F3D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24999707-2131-4043-B6D4-D4A00E939B4E}" type="presOf" srcId="{04AD9DF9-1C8F-48F4-ACA7-09B1CD0FD715}" destId="{C97E9D90-8384-4BC7-BA72-6A43C70C10D5}" srcOrd="1" destOrd="0" presId="urn:microsoft.com/office/officeart/2005/8/layout/process2"/>
    <dgm:cxn modelId="{F1F3FF07-4C04-4BEB-A79A-5F7BFC40B62F}" type="presOf" srcId="{FE3F8531-E9C6-4796-8A92-D0073A4C0F06}" destId="{5ABF4227-39FC-474B-8BDC-39F629F3BFD2}" srcOrd="0" destOrd="0" presId="urn:microsoft.com/office/officeart/2005/8/layout/process2"/>
    <dgm:cxn modelId="{D3A16512-65FA-4A00-8DBB-9B6A883140F0}" type="presOf" srcId="{7E4AAF66-A6C5-4DA3-842A-410B81161688}" destId="{FF2E3943-0DDA-4862-ABA8-9A553EE3973E}" srcOrd="0" destOrd="0" presId="urn:microsoft.com/office/officeart/2005/8/layout/process2"/>
    <dgm:cxn modelId="{8A0FC614-962E-44F3-AA18-4B88086702C5}" type="presOf" srcId="{99FA2F36-E89A-4868-B21B-8D633087C548}" destId="{BB87810F-0FA3-4883-99F6-D70C9D6C7E94}" srcOrd="0" destOrd="0" presId="urn:microsoft.com/office/officeart/2005/8/layout/process2"/>
    <dgm:cxn modelId="{0678E315-1257-4150-859D-AD3822B66145}" type="presOf" srcId="{3D96A13B-4B02-448C-BB99-EF7CCFA6D725}" destId="{B1FB9D3B-6600-4090-B9C4-95B5E2C09737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9F698027-325B-4803-AAC1-7CB7D6F1C566}" type="presOf" srcId="{A2485A3B-7724-4209-8D82-641C0588BA82}" destId="{56829AC1-750B-462D-A227-CC81E78066C0}" srcOrd="0" destOrd="0" presId="urn:microsoft.com/office/officeart/2005/8/layout/process2"/>
    <dgm:cxn modelId="{3F99DC28-D663-459E-A5C1-22F400B09A76}" type="presOf" srcId="{FE3F8531-E9C6-4796-8A92-D0073A4C0F06}" destId="{11154F26-7E46-4A4D-AF95-93ACA17C5D50}" srcOrd="1" destOrd="0" presId="urn:microsoft.com/office/officeart/2005/8/layout/process2"/>
    <dgm:cxn modelId="{D822E12D-1E8F-4BFB-9E14-8ACC126AFE82}" type="presOf" srcId="{117387B0-91B1-455E-9706-A09A7ABF30D6}" destId="{6E1CAA8E-8D1D-4C4C-B102-A216CCE5F9BC}" srcOrd="0" destOrd="0" presId="urn:microsoft.com/office/officeart/2005/8/layout/process2"/>
    <dgm:cxn modelId="{19546960-0A79-4CF1-B196-6F432A244A86}" type="presOf" srcId="{2844A7D5-22B0-43D5-A1A8-0F1A6A19A97E}" destId="{F807A87D-2210-4B5E-A4CB-9DDB12DB9125}" srcOrd="0" destOrd="0" presId="urn:microsoft.com/office/officeart/2005/8/layout/process2"/>
    <dgm:cxn modelId="{E3F8B761-1A26-48C3-8F71-1B424F65D8D4}" type="presOf" srcId="{7520CC42-BC04-43E3-9036-77B46D409905}" destId="{48B4C66F-C81F-43FF-BE42-1C1E4542DB5B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86C5FF51-FFEB-4383-AA2A-143C85A81F8A}" type="presOf" srcId="{95E47464-0EDA-4A67-A7E3-D99360EEE744}" destId="{9A446D4F-D2C0-4E4E-8615-D556555E0639}" srcOrd="0" destOrd="0" presId="urn:microsoft.com/office/officeart/2005/8/layout/process2"/>
    <dgm:cxn modelId="{A4249752-7938-416B-A66C-CBAC0A833444}" type="presOf" srcId="{04AD9DF9-1C8F-48F4-ACA7-09B1CD0FD715}" destId="{8F4B100F-0B9E-4A04-BA8A-C9E5BDFF34CF}" srcOrd="0" destOrd="0" presId="urn:microsoft.com/office/officeart/2005/8/layout/process2"/>
    <dgm:cxn modelId="{4E834A73-B32C-4260-A1D3-D78D3F82E219}" type="presOf" srcId="{B92BE929-9197-4F24-95ED-DEC3B35D43EA}" destId="{8C45B0EB-EB63-4389-BC03-3A1D8D950162}" srcOrd="0" destOrd="0" presId="urn:microsoft.com/office/officeart/2005/8/layout/process2"/>
    <dgm:cxn modelId="{CCEC8854-5397-4BBB-AE27-AA760F9D3592}" type="presOf" srcId="{A16E698A-A44C-4E52-82DC-678BFBD1D262}" destId="{14690839-93A9-4472-8C14-3B37C9A3DE9E}" srcOrd="0" destOrd="0" presId="urn:microsoft.com/office/officeart/2005/8/layout/process2"/>
    <dgm:cxn modelId="{E9307355-A1E3-430E-B380-3F1DC4349350}" type="presOf" srcId="{9CC41379-01EB-448C-A991-D9694708954F}" destId="{811CA75B-BAB6-4BC7-BB30-9A0AAD3EA78A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85766D89-E2B6-4CFF-9CDF-135278F49CEF}" type="presOf" srcId="{99FA2F36-E89A-4868-B21B-8D633087C548}" destId="{56AD975E-F5FC-42E7-9B1D-EA42A152D6B8}" srcOrd="1" destOrd="0" presId="urn:microsoft.com/office/officeart/2005/8/layout/process2"/>
    <dgm:cxn modelId="{A90A0AA0-01C2-486A-8D0A-24CB4C966FF9}" type="presOf" srcId="{E30C771F-36C6-486E-91A2-555B3848AF15}" destId="{A0A745EE-4080-456F-B66D-ECC92D1B812C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26344AAA-2323-4A50-91CE-E5889F6661D0}" type="presOf" srcId="{E30C771F-36C6-486E-91A2-555B3848AF15}" destId="{7133690F-E709-4491-923A-1733FBE0F543}" srcOrd="1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C35823C2-8571-4DC2-A858-F0A5FC001494}" type="presOf" srcId="{7B0889C6-F789-40AF-99BC-41FA220EDF91}" destId="{05131482-E7E4-4CC6-B79D-AE88E5CBB2AF}" srcOrd="0" destOrd="0" presId="urn:microsoft.com/office/officeart/2005/8/layout/process2"/>
    <dgm:cxn modelId="{C414CAC2-B9B2-438E-91ED-B0010C535E8D}" type="presOf" srcId="{B92BE929-9197-4F24-95ED-DEC3B35D43EA}" destId="{1694BDC5-B329-4435-B71C-5C45686F46D3}" srcOrd="1" destOrd="0" presId="urn:microsoft.com/office/officeart/2005/8/layout/process2"/>
    <dgm:cxn modelId="{3E50E4D4-478E-4BF4-A078-5742249511A9}" type="presOf" srcId="{76651ACC-CD96-4CE9-B575-7C896C841354}" destId="{3A9CE811-66AC-43F4-B44D-EA32AF4C4839}" srcOrd="0" destOrd="0" presId="urn:microsoft.com/office/officeart/2005/8/layout/process2"/>
    <dgm:cxn modelId="{FD574EEE-B8E5-439C-96C7-A1DD0E1AF0FA}" type="presOf" srcId="{7E4AAF66-A6C5-4DA3-842A-410B81161688}" destId="{DE37B23F-7091-4C7F-9812-5738043CFDB2}" srcOrd="1" destOrd="0" presId="urn:microsoft.com/office/officeart/2005/8/layout/process2"/>
    <dgm:cxn modelId="{8908FBF5-D696-4B83-B126-9BA2178AF8A1}" type="presOf" srcId="{7B0889C6-F789-40AF-99BC-41FA220EDF91}" destId="{769C9951-EEAD-47E9-96B7-DA943DCEA756}" srcOrd="1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15A4D08A-7BE2-4310-8552-870DF82A79EF}" type="presParOf" srcId="{B1FB9D3B-6600-4090-B9C4-95B5E2C09737}" destId="{48B4C66F-C81F-43FF-BE42-1C1E4542DB5B}" srcOrd="0" destOrd="0" presId="urn:microsoft.com/office/officeart/2005/8/layout/process2"/>
    <dgm:cxn modelId="{76177A47-D00E-44AE-8C8F-0F4D08824876}" type="presParOf" srcId="{B1FB9D3B-6600-4090-B9C4-95B5E2C09737}" destId="{FF2E3943-0DDA-4862-ABA8-9A553EE3973E}" srcOrd="1" destOrd="0" presId="urn:microsoft.com/office/officeart/2005/8/layout/process2"/>
    <dgm:cxn modelId="{DAEDBD88-FC8A-4A99-9F7B-7AA59F9BF51F}" type="presParOf" srcId="{FF2E3943-0DDA-4862-ABA8-9A553EE3973E}" destId="{DE37B23F-7091-4C7F-9812-5738043CFDB2}" srcOrd="0" destOrd="0" presId="urn:microsoft.com/office/officeart/2005/8/layout/process2"/>
    <dgm:cxn modelId="{6893F070-C901-4462-995A-D85EE2D23F3F}" type="presParOf" srcId="{B1FB9D3B-6600-4090-B9C4-95B5E2C09737}" destId="{9A446D4F-D2C0-4E4E-8615-D556555E0639}" srcOrd="2" destOrd="0" presId="urn:microsoft.com/office/officeart/2005/8/layout/process2"/>
    <dgm:cxn modelId="{E06F8E28-CB61-490F-ADC4-FC529566066A}" type="presParOf" srcId="{B1FB9D3B-6600-4090-B9C4-95B5E2C09737}" destId="{8C45B0EB-EB63-4389-BC03-3A1D8D950162}" srcOrd="3" destOrd="0" presId="urn:microsoft.com/office/officeart/2005/8/layout/process2"/>
    <dgm:cxn modelId="{88C0E4CE-420F-44DD-B8DB-60EEE751C65C}" type="presParOf" srcId="{8C45B0EB-EB63-4389-BC03-3A1D8D950162}" destId="{1694BDC5-B329-4435-B71C-5C45686F46D3}" srcOrd="0" destOrd="0" presId="urn:microsoft.com/office/officeart/2005/8/layout/process2"/>
    <dgm:cxn modelId="{4691EEE7-9119-4564-9502-9430A67BC097}" type="presParOf" srcId="{B1FB9D3B-6600-4090-B9C4-95B5E2C09737}" destId="{14690839-93A9-4472-8C14-3B37C9A3DE9E}" srcOrd="4" destOrd="0" presId="urn:microsoft.com/office/officeart/2005/8/layout/process2"/>
    <dgm:cxn modelId="{2F2E7CA5-989A-4A21-A6DA-44DD94DCDB8C}" type="presParOf" srcId="{B1FB9D3B-6600-4090-B9C4-95B5E2C09737}" destId="{8F4B100F-0B9E-4A04-BA8A-C9E5BDFF34CF}" srcOrd="5" destOrd="0" presId="urn:microsoft.com/office/officeart/2005/8/layout/process2"/>
    <dgm:cxn modelId="{5EE79E4A-EA35-4F40-93C0-898AA83C063E}" type="presParOf" srcId="{8F4B100F-0B9E-4A04-BA8A-C9E5BDFF34CF}" destId="{C97E9D90-8384-4BC7-BA72-6A43C70C10D5}" srcOrd="0" destOrd="0" presId="urn:microsoft.com/office/officeart/2005/8/layout/process2"/>
    <dgm:cxn modelId="{895FB8BF-4278-489E-A2CD-26E30F237C1B}" type="presParOf" srcId="{B1FB9D3B-6600-4090-B9C4-95B5E2C09737}" destId="{F807A87D-2210-4B5E-A4CB-9DDB12DB9125}" srcOrd="6" destOrd="0" presId="urn:microsoft.com/office/officeart/2005/8/layout/process2"/>
    <dgm:cxn modelId="{0AF58B81-96E4-417C-A8F7-28E315852969}" type="presParOf" srcId="{B1FB9D3B-6600-4090-B9C4-95B5E2C09737}" destId="{A0A745EE-4080-456F-B66D-ECC92D1B812C}" srcOrd="7" destOrd="0" presId="urn:microsoft.com/office/officeart/2005/8/layout/process2"/>
    <dgm:cxn modelId="{7808A29F-2A1E-4BAB-94BD-9F3C31878340}" type="presParOf" srcId="{A0A745EE-4080-456F-B66D-ECC92D1B812C}" destId="{7133690F-E709-4491-923A-1733FBE0F543}" srcOrd="0" destOrd="0" presId="urn:microsoft.com/office/officeart/2005/8/layout/process2"/>
    <dgm:cxn modelId="{A28CCA56-702B-4201-8AE2-56288B89ABBD}" type="presParOf" srcId="{B1FB9D3B-6600-4090-B9C4-95B5E2C09737}" destId="{811CA75B-BAB6-4BC7-BB30-9A0AAD3EA78A}" srcOrd="8" destOrd="0" presId="urn:microsoft.com/office/officeart/2005/8/layout/process2"/>
    <dgm:cxn modelId="{EFD3244A-F915-4481-9ECA-86CFB5A046CA}" type="presParOf" srcId="{B1FB9D3B-6600-4090-B9C4-95B5E2C09737}" destId="{5ABF4227-39FC-474B-8BDC-39F629F3BFD2}" srcOrd="9" destOrd="0" presId="urn:microsoft.com/office/officeart/2005/8/layout/process2"/>
    <dgm:cxn modelId="{E894AC54-391F-4429-8290-DECDB3079754}" type="presParOf" srcId="{5ABF4227-39FC-474B-8BDC-39F629F3BFD2}" destId="{11154F26-7E46-4A4D-AF95-93ACA17C5D50}" srcOrd="0" destOrd="0" presId="urn:microsoft.com/office/officeart/2005/8/layout/process2"/>
    <dgm:cxn modelId="{330ED895-79D3-497C-BC52-564EFBE3CA64}" type="presParOf" srcId="{B1FB9D3B-6600-4090-B9C4-95B5E2C09737}" destId="{3A9CE811-66AC-43F4-B44D-EA32AF4C4839}" srcOrd="10" destOrd="0" presId="urn:microsoft.com/office/officeart/2005/8/layout/process2"/>
    <dgm:cxn modelId="{47131E53-84D7-47FE-B861-A0DF00FC8ACE}" type="presParOf" srcId="{B1FB9D3B-6600-4090-B9C4-95B5E2C09737}" destId="{BB87810F-0FA3-4883-99F6-D70C9D6C7E94}" srcOrd="11" destOrd="0" presId="urn:microsoft.com/office/officeart/2005/8/layout/process2"/>
    <dgm:cxn modelId="{3CDCB275-4498-4ED2-9DAF-D4975D0F0EBA}" type="presParOf" srcId="{BB87810F-0FA3-4883-99F6-D70C9D6C7E94}" destId="{56AD975E-F5FC-42E7-9B1D-EA42A152D6B8}" srcOrd="0" destOrd="0" presId="urn:microsoft.com/office/officeart/2005/8/layout/process2"/>
    <dgm:cxn modelId="{709BFB71-D2BA-4157-9791-3076E519699F}" type="presParOf" srcId="{B1FB9D3B-6600-4090-B9C4-95B5E2C09737}" destId="{56829AC1-750B-462D-A227-CC81E78066C0}" srcOrd="12" destOrd="0" presId="urn:microsoft.com/office/officeart/2005/8/layout/process2"/>
    <dgm:cxn modelId="{06E77E4E-2299-4C2E-AFA3-EF4CD6AE75AB}" type="presParOf" srcId="{B1FB9D3B-6600-4090-B9C4-95B5E2C09737}" destId="{05131482-E7E4-4CC6-B79D-AE88E5CBB2AF}" srcOrd="13" destOrd="0" presId="urn:microsoft.com/office/officeart/2005/8/layout/process2"/>
    <dgm:cxn modelId="{0C9F8730-C207-412E-B0A8-CA743CCD8044}" type="presParOf" srcId="{05131482-E7E4-4CC6-B79D-AE88E5CBB2AF}" destId="{769C9951-EEAD-47E9-96B7-DA943DCEA756}" srcOrd="0" destOrd="0" presId="urn:microsoft.com/office/officeart/2005/8/layout/process2"/>
    <dgm:cxn modelId="{E510550F-70EC-4D06-AF30-D2C41847659A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E327275E-483D-4F11-8292-0065AE2CA725}" type="presOf" srcId="{90E4BD86-0A98-41A0-A5F8-26FCACB8A377}" destId="{8D509805-FEE5-48AE-9C4B-38FA56ED964E}" srcOrd="0" destOrd="0" presId="urn:microsoft.com/office/officeart/2005/8/layout/process2"/>
    <dgm:cxn modelId="{F3D7C04C-071A-4069-807C-DD17F5A28E53}" type="presOf" srcId="{90E4BD86-0A98-41A0-A5F8-26FCACB8A377}" destId="{6941DCAD-943C-4746-A9D2-26342ABDD3FD}" srcOrd="1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40739791-9C98-4DF2-8A23-F5B2E1613B6B}" type="presOf" srcId="{B46D7EE2-ED65-4092-9BF8-14A982E9C373}" destId="{4BD65FFB-36EE-46CC-AA55-5A4E1BCC869F}" srcOrd="0" destOrd="0" presId="urn:microsoft.com/office/officeart/2005/8/layout/process2"/>
    <dgm:cxn modelId="{F7D53399-AE26-4FDA-A0F6-59326C88E619}" type="presOf" srcId="{038B29AB-BC4C-4F35-B1ED-2F2DFDCE3EAC}" destId="{A84A368B-B76A-4290-A432-87D137B256EE}" srcOrd="0" destOrd="0" presId="urn:microsoft.com/office/officeart/2005/8/layout/process2"/>
    <dgm:cxn modelId="{E2C15BC6-816E-4528-AC44-0403DAEA8D25}" type="presOf" srcId="{552D4050-19F4-409F-A383-3155F3F21BF9}" destId="{818EBAE0-50CB-4A78-8014-0756649330C7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FC942DD3-C75D-455F-A72D-8AE28DEC5C6B}" type="presParOf" srcId="{A84A368B-B76A-4290-A432-87D137B256EE}" destId="{818EBAE0-50CB-4A78-8014-0756649330C7}" srcOrd="0" destOrd="0" presId="urn:microsoft.com/office/officeart/2005/8/layout/process2"/>
    <dgm:cxn modelId="{AEF18F57-7AB0-4767-83D1-1BB317A6FFFD}" type="presParOf" srcId="{A84A368B-B76A-4290-A432-87D137B256EE}" destId="{8D509805-FEE5-48AE-9C4B-38FA56ED964E}" srcOrd="1" destOrd="0" presId="urn:microsoft.com/office/officeart/2005/8/layout/process2"/>
    <dgm:cxn modelId="{721F147F-A189-4CF1-80BA-9E32BC7F5F93}" type="presParOf" srcId="{8D509805-FEE5-48AE-9C4B-38FA56ED964E}" destId="{6941DCAD-943C-4746-A9D2-26342ABDD3FD}" srcOrd="0" destOrd="0" presId="urn:microsoft.com/office/officeart/2005/8/layout/process2"/>
    <dgm:cxn modelId="{50F9D799-4DF2-4C51-A3F2-0E477D785CDC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4384B52D-E943-4AF6-99E4-57B8A8A8462F}" type="presOf" srcId="{ABCB427A-A9A3-4CC8-BE1B-33DE8B2FEDD7}" destId="{DD92FBD0-BC94-4B24-92C6-107EAE0B9017}" srcOrd="1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7450C738-F2DB-4D8B-96BC-3704BE2A63AB}" type="presOf" srcId="{C08CD953-9F28-457F-872B-80E272EB6FEE}" destId="{5D2D7666-7C6D-4563-9517-952FB243EA77}" srcOrd="0" destOrd="0" presId="urn:microsoft.com/office/officeart/2005/8/layout/process1"/>
    <dgm:cxn modelId="{E14A433A-E89A-4436-B7F9-25034FF66B98}" type="presOf" srcId="{ABCB427A-A9A3-4CC8-BE1B-33DE8B2FEDD7}" destId="{A0A68D78-FA8A-44B8-A3B5-B4D3DCC56BCD}" srcOrd="0" destOrd="0" presId="urn:microsoft.com/office/officeart/2005/8/layout/process1"/>
    <dgm:cxn modelId="{BA733677-82A7-48C3-BD9F-5A1D9586DF8F}" type="presOf" srcId="{CC2F45A9-A885-4990-A777-AAF0216B212E}" destId="{30B478A1-B155-422D-A388-AFA4D7FB626A}" srcOrd="0" destOrd="0" presId="urn:microsoft.com/office/officeart/2005/8/layout/process1"/>
    <dgm:cxn modelId="{7DD62499-A0DB-4E6F-B4E9-7830C8232E0D}" type="presOf" srcId="{21757B9F-DC47-4FD9-BE3D-1A137EFAFD95}" destId="{7B3A705D-CC8D-4762-BCFB-DAE41C7BD771}" srcOrd="0" destOrd="0" presId="urn:microsoft.com/office/officeart/2005/8/layout/process1"/>
    <dgm:cxn modelId="{1E2ADE9D-56AF-44DE-88B0-4499B360FE2B}" type="presOf" srcId="{5C4E6581-8E13-4266-85F4-E6A048D2DF5B}" destId="{D59D7C51-2173-4380-B111-0F70C6E7748E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C0445DB2-C59F-4EA6-A507-2DD7570CD992}" type="presOf" srcId="{5AC0416C-EC48-449F-8E43-FBA320BF8604}" destId="{7015EED0-502A-42A3-86B0-84E9290D30E8}" srcOrd="0" destOrd="0" presId="urn:microsoft.com/office/officeart/2005/8/layout/process1"/>
    <dgm:cxn modelId="{F4C0DAC6-9757-4995-AE7A-69E20F37413B}" type="presOf" srcId="{21757B9F-DC47-4FD9-BE3D-1A137EFAFD95}" destId="{55900631-9FB4-49BD-8F1B-E04D495B95F6}" srcOrd="1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3456ACD4-534D-4A1E-8BD1-578AA3AE56B7}" type="presParOf" srcId="{D59D7C51-2173-4380-B111-0F70C6E7748E}" destId="{5D2D7666-7C6D-4563-9517-952FB243EA77}" srcOrd="0" destOrd="0" presId="urn:microsoft.com/office/officeart/2005/8/layout/process1"/>
    <dgm:cxn modelId="{0B639C5E-1F0B-4671-9FAF-E81065A19AF0}" type="presParOf" srcId="{D59D7C51-2173-4380-B111-0F70C6E7748E}" destId="{A0A68D78-FA8A-44B8-A3B5-B4D3DCC56BCD}" srcOrd="1" destOrd="0" presId="urn:microsoft.com/office/officeart/2005/8/layout/process1"/>
    <dgm:cxn modelId="{ACDE43C0-DE66-40A6-9693-498F9AD5AEF2}" type="presParOf" srcId="{A0A68D78-FA8A-44B8-A3B5-B4D3DCC56BCD}" destId="{DD92FBD0-BC94-4B24-92C6-107EAE0B9017}" srcOrd="0" destOrd="0" presId="urn:microsoft.com/office/officeart/2005/8/layout/process1"/>
    <dgm:cxn modelId="{D1EC999B-8DCF-451A-8518-60C1BEA434BC}" type="presParOf" srcId="{D59D7C51-2173-4380-B111-0F70C6E7748E}" destId="{7015EED0-502A-42A3-86B0-84E9290D30E8}" srcOrd="2" destOrd="0" presId="urn:microsoft.com/office/officeart/2005/8/layout/process1"/>
    <dgm:cxn modelId="{54D8FB1B-68EE-47DB-91A3-2AF022682323}" type="presParOf" srcId="{D59D7C51-2173-4380-B111-0F70C6E7748E}" destId="{7B3A705D-CC8D-4762-BCFB-DAE41C7BD771}" srcOrd="3" destOrd="0" presId="urn:microsoft.com/office/officeart/2005/8/layout/process1"/>
    <dgm:cxn modelId="{BD4BF6CD-AEDF-4443-8F24-8743CCFBC9AF}" type="presParOf" srcId="{7B3A705D-CC8D-4762-BCFB-DAE41C7BD771}" destId="{55900631-9FB4-49BD-8F1B-E04D495B95F6}" srcOrd="0" destOrd="0" presId="urn:microsoft.com/office/officeart/2005/8/layout/process1"/>
    <dgm:cxn modelId="{E4F027FB-7F85-41D9-834D-41270447D5B9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3480BE10-90F0-4BEB-A7CC-F446BDFCE028}" type="presOf" srcId="{B5700BDB-7269-433A-BDBA-C1A222BE1E4E}" destId="{212873FB-F00A-4A6A-BED1-248B6F581EEE}" srcOrd="1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69B69125-ECDF-4008-BC60-7C5E86C574E2}" type="presOf" srcId="{7E465643-6CBF-409E-8701-D268007AE0BB}" destId="{2E665667-BB49-41CF-BAFB-1B9208CCC679}" srcOrd="0" destOrd="0" presId="urn:microsoft.com/office/officeart/2005/8/layout/process2"/>
    <dgm:cxn modelId="{0A5FF92F-35EA-48C4-A177-D1F49D01A5B9}" type="presOf" srcId="{3328F060-4C09-499C-A006-A3302CA2F6ED}" destId="{11AB8C2C-8A97-4F02-977C-D84F14FF5219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C8DB543D-A14B-4244-92DE-62A176933D87}" type="presOf" srcId="{792F1F7A-DD67-4CE1-A4D3-6278C72EBCA8}" destId="{25AA54A7-6456-4420-AB83-CB35AFD4A764}" srcOrd="0" destOrd="0" presId="urn:microsoft.com/office/officeart/2005/8/layout/process2"/>
    <dgm:cxn modelId="{9F70BB44-2EBE-4D90-8B5D-0F0784F8E8B8}" type="presOf" srcId="{FF532276-93C3-471C-83F7-5C93F5B9AB9D}" destId="{DB03E575-8BD0-4007-B55E-95ABFBF3AD72}" srcOrd="1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38A79967-BB77-494E-86B9-76C3255549CB}" type="presOf" srcId="{66A6E0F7-BF07-4FFF-8DC5-3DB878FD309F}" destId="{1D9A3740-AC91-4540-98DA-3B82E7ED3223}" srcOrd="0" destOrd="0" presId="urn:microsoft.com/office/officeart/2005/8/layout/process2"/>
    <dgm:cxn modelId="{D1A3D94D-FCA0-4078-BDA2-04F7D3CE82BB}" type="presOf" srcId="{AA52E8FA-B926-4B76-B4C3-D827373CFFFE}" destId="{3FFC363B-FB87-4366-91CE-1A2884167418}" srcOrd="0" destOrd="0" presId="urn:microsoft.com/office/officeart/2005/8/layout/process2"/>
    <dgm:cxn modelId="{7D71DA4D-9EDD-4111-A722-0911051CF4A7}" type="presOf" srcId="{B5700BDB-7269-433A-BDBA-C1A222BE1E4E}" destId="{C14A17A0-3EE6-4FB5-AE4E-9985B411875B}" srcOrd="0" destOrd="0" presId="urn:microsoft.com/office/officeart/2005/8/layout/process2"/>
    <dgm:cxn modelId="{45211550-1E2A-4399-9527-E6835A1C0701}" type="presOf" srcId="{6A7D81D1-E68E-492B-9DED-7852F817B6FB}" destId="{DAC4F400-5FB0-4CB8-B191-C0BD5A1F9215}" srcOrd="0" destOrd="0" presId="urn:microsoft.com/office/officeart/2005/8/layout/process2"/>
    <dgm:cxn modelId="{9448A370-E46E-4151-A873-D91E3FBC20EF}" type="presOf" srcId="{AA52E8FA-B926-4B76-B4C3-D827373CFFFE}" destId="{DD0122DB-A18D-4FF9-AAAA-D1F03AC9D738}" srcOrd="1" destOrd="0" presId="urn:microsoft.com/office/officeart/2005/8/layout/process2"/>
    <dgm:cxn modelId="{81865672-3C5D-4ADE-BE7B-074559EFCFB9}" type="presOf" srcId="{FF532276-93C3-471C-83F7-5C93F5B9AB9D}" destId="{82789724-6AB2-442D-805C-5AF51FD692D0}" srcOrd="0" destOrd="0" presId="urn:microsoft.com/office/officeart/2005/8/layout/process2"/>
    <dgm:cxn modelId="{68698678-242E-4F8E-A306-6CEBDB5A3C6B}" type="presOf" srcId="{AD7D415E-BCB4-46FD-8725-A71C2D72730D}" destId="{49520402-1399-45E4-9354-368B3CBD14CC}" srcOrd="1" destOrd="0" presId="urn:microsoft.com/office/officeart/2005/8/layout/process2"/>
    <dgm:cxn modelId="{58D2907B-DBA6-443F-89EB-F6E92C11D256}" type="presOf" srcId="{BB99056A-3104-413C-BBD8-2437B8C9664C}" destId="{E28EFDD5-057F-44DE-870D-EC261DA1F007}" srcOrd="0" destOrd="0" presId="urn:microsoft.com/office/officeart/2005/8/layout/process2"/>
    <dgm:cxn modelId="{EC13D781-4D36-479B-9EAB-7E3B268816F1}" type="presOf" srcId="{7E465643-6CBF-409E-8701-D268007AE0BB}" destId="{1C572C5E-AEF8-4863-9DE0-AC9725AFF800}" srcOrd="1" destOrd="0" presId="urn:microsoft.com/office/officeart/2005/8/layout/process2"/>
    <dgm:cxn modelId="{BD90E885-E0D4-4F42-B0AC-AA5E0600A924}" type="presOf" srcId="{3D96A13B-4B02-448C-BB99-EF7CCFA6D725}" destId="{B1FB9D3B-6600-4090-B9C4-95B5E2C09737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ED6B3794-C821-4871-A829-1131DC09F95D}" type="presOf" srcId="{433C70DD-72BE-4E26-81E7-5A6BDA321E5B}" destId="{6F9F30B0-CBF6-4658-9ABF-454D27E030A3}" srcOrd="0" destOrd="0" presId="urn:microsoft.com/office/officeart/2005/8/layout/process2"/>
    <dgm:cxn modelId="{7C856AA3-EE8D-4518-ADBB-FA1E2DE949D1}" type="presOf" srcId="{91AB941A-5F81-49A0-AC43-68558F84424B}" destId="{6355D51B-3DAF-4E1C-94B8-25C138DB0D59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D98472CA-FA3E-4E8E-95B4-B9E524EDFBEB}" type="presOf" srcId="{AD7D415E-BCB4-46FD-8725-A71C2D72730D}" destId="{0E9CAB7A-90E8-4C93-8AA0-CB26DDC19936}" srcOrd="0" destOrd="0" presId="urn:microsoft.com/office/officeart/2005/8/layout/process2"/>
    <dgm:cxn modelId="{039CAFCA-8C84-4893-8F83-76029B5B6ADC}" type="presOf" srcId="{1C767958-3B77-4563-9BA3-BDA53FF2AE2F}" destId="{1D6D0F8E-8D3C-4B3C-8274-51B9538F5D5B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F24473EE-5496-4C32-A957-D2689B82DE17}" type="presOf" srcId="{433C70DD-72BE-4E26-81E7-5A6BDA321E5B}" destId="{0A29A38B-3B8A-49C3-92EE-F76CC278FC89}" srcOrd="1" destOrd="0" presId="urn:microsoft.com/office/officeart/2005/8/layout/process2"/>
    <dgm:cxn modelId="{A89B16FC-25BA-43E8-ACC4-F02A68C6E23C}" type="presOf" srcId="{E8C2D3C4-0D7A-4F5B-91DA-BB602E0C2FB8}" destId="{60B672B7-2350-4A8F-B139-59B177E99381}" srcOrd="1" destOrd="0" presId="urn:microsoft.com/office/officeart/2005/8/layout/process2"/>
    <dgm:cxn modelId="{0D18CCFC-28F9-467C-9212-F383F0DF81B5}" type="presOf" srcId="{67698DF0-9AAA-4BC1-B786-ED0783B9E018}" destId="{DD280494-1600-4B7C-8097-5CD1E176B9BB}" srcOrd="0" destOrd="0" presId="urn:microsoft.com/office/officeart/2005/8/layout/process2"/>
    <dgm:cxn modelId="{5B5379FF-FE4E-4880-B5F0-A741A3CB09B8}" type="presOf" srcId="{E8C2D3C4-0D7A-4F5B-91DA-BB602E0C2FB8}" destId="{1D91FA24-77A2-494E-B8C0-06DBC9A5BE00}" srcOrd="0" destOrd="0" presId="urn:microsoft.com/office/officeart/2005/8/layout/process2"/>
    <dgm:cxn modelId="{398390A5-928B-4B09-A86F-53B31D9E36A9}" type="presParOf" srcId="{B1FB9D3B-6600-4090-B9C4-95B5E2C09737}" destId="{1D9A3740-AC91-4540-98DA-3B82E7ED3223}" srcOrd="0" destOrd="0" presId="urn:microsoft.com/office/officeart/2005/8/layout/process2"/>
    <dgm:cxn modelId="{98F63376-C185-444A-A946-0214315D1EDF}" type="presParOf" srcId="{B1FB9D3B-6600-4090-B9C4-95B5E2C09737}" destId="{2E665667-BB49-41CF-BAFB-1B9208CCC679}" srcOrd="1" destOrd="0" presId="urn:microsoft.com/office/officeart/2005/8/layout/process2"/>
    <dgm:cxn modelId="{2BF8608E-CC4D-40AB-A062-FD331E12DBE4}" type="presParOf" srcId="{2E665667-BB49-41CF-BAFB-1B9208CCC679}" destId="{1C572C5E-AEF8-4863-9DE0-AC9725AFF800}" srcOrd="0" destOrd="0" presId="urn:microsoft.com/office/officeart/2005/8/layout/process2"/>
    <dgm:cxn modelId="{B67490BA-929F-4EFF-BD46-FFEF0A0F9FCA}" type="presParOf" srcId="{B1FB9D3B-6600-4090-B9C4-95B5E2C09737}" destId="{1D6D0F8E-8D3C-4B3C-8274-51B9538F5D5B}" srcOrd="2" destOrd="0" presId="urn:microsoft.com/office/officeart/2005/8/layout/process2"/>
    <dgm:cxn modelId="{7CCCBC64-84EB-4391-A8D8-ADFBCD100CB5}" type="presParOf" srcId="{B1FB9D3B-6600-4090-B9C4-95B5E2C09737}" destId="{C14A17A0-3EE6-4FB5-AE4E-9985B411875B}" srcOrd="3" destOrd="0" presId="urn:microsoft.com/office/officeart/2005/8/layout/process2"/>
    <dgm:cxn modelId="{7541B9AE-0B88-476A-AAC9-F0DD025AC535}" type="presParOf" srcId="{C14A17A0-3EE6-4FB5-AE4E-9985B411875B}" destId="{212873FB-F00A-4A6A-BED1-248B6F581EEE}" srcOrd="0" destOrd="0" presId="urn:microsoft.com/office/officeart/2005/8/layout/process2"/>
    <dgm:cxn modelId="{758D4626-9F59-4D33-B74E-14DAA87B6D75}" type="presParOf" srcId="{B1FB9D3B-6600-4090-B9C4-95B5E2C09737}" destId="{11AB8C2C-8A97-4F02-977C-D84F14FF5219}" srcOrd="4" destOrd="0" presId="urn:microsoft.com/office/officeart/2005/8/layout/process2"/>
    <dgm:cxn modelId="{06825AA2-C1F7-4AD7-B4F7-CBE36C2109E5}" type="presParOf" srcId="{B1FB9D3B-6600-4090-B9C4-95B5E2C09737}" destId="{1D91FA24-77A2-494E-B8C0-06DBC9A5BE00}" srcOrd="5" destOrd="0" presId="urn:microsoft.com/office/officeart/2005/8/layout/process2"/>
    <dgm:cxn modelId="{156BE739-5AD8-4368-B0D0-D8BEBEA43995}" type="presParOf" srcId="{1D91FA24-77A2-494E-B8C0-06DBC9A5BE00}" destId="{60B672B7-2350-4A8F-B139-59B177E99381}" srcOrd="0" destOrd="0" presId="urn:microsoft.com/office/officeart/2005/8/layout/process2"/>
    <dgm:cxn modelId="{6AE776F4-4402-4232-A586-826BAAB43B41}" type="presParOf" srcId="{B1FB9D3B-6600-4090-B9C4-95B5E2C09737}" destId="{25AA54A7-6456-4420-AB83-CB35AFD4A764}" srcOrd="6" destOrd="0" presId="urn:microsoft.com/office/officeart/2005/8/layout/process2"/>
    <dgm:cxn modelId="{FF73DD3D-F769-4405-98B9-A46BB3C9CE2B}" type="presParOf" srcId="{B1FB9D3B-6600-4090-B9C4-95B5E2C09737}" destId="{0E9CAB7A-90E8-4C93-8AA0-CB26DDC19936}" srcOrd="7" destOrd="0" presId="urn:microsoft.com/office/officeart/2005/8/layout/process2"/>
    <dgm:cxn modelId="{4A81184C-997B-4C0B-AB18-A931F9658D8E}" type="presParOf" srcId="{0E9CAB7A-90E8-4C93-8AA0-CB26DDC19936}" destId="{49520402-1399-45E4-9354-368B3CBD14CC}" srcOrd="0" destOrd="0" presId="urn:microsoft.com/office/officeart/2005/8/layout/process2"/>
    <dgm:cxn modelId="{AC2FAF3F-71FA-4E8B-BAC6-B8DB5B3D68EC}" type="presParOf" srcId="{B1FB9D3B-6600-4090-B9C4-95B5E2C09737}" destId="{E28EFDD5-057F-44DE-870D-EC261DA1F007}" srcOrd="8" destOrd="0" presId="urn:microsoft.com/office/officeart/2005/8/layout/process2"/>
    <dgm:cxn modelId="{E0AE947D-6F8B-4B26-A367-E6D36D735CF1}" type="presParOf" srcId="{B1FB9D3B-6600-4090-B9C4-95B5E2C09737}" destId="{3FFC363B-FB87-4366-91CE-1A2884167418}" srcOrd="9" destOrd="0" presId="urn:microsoft.com/office/officeart/2005/8/layout/process2"/>
    <dgm:cxn modelId="{671D17B4-4E54-43EF-B6A3-C6B9F7EE1392}" type="presParOf" srcId="{3FFC363B-FB87-4366-91CE-1A2884167418}" destId="{DD0122DB-A18D-4FF9-AAAA-D1F03AC9D738}" srcOrd="0" destOrd="0" presId="urn:microsoft.com/office/officeart/2005/8/layout/process2"/>
    <dgm:cxn modelId="{9BF27689-A7FE-450C-878D-AB13FF76A641}" type="presParOf" srcId="{B1FB9D3B-6600-4090-B9C4-95B5E2C09737}" destId="{DD280494-1600-4B7C-8097-5CD1E176B9BB}" srcOrd="10" destOrd="0" presId="urn:microsoft.com/office/officeart/2005/8/layout/process2"/>
    <dgm:cxn modelId="{E8D9555D-EEA6-4587-839C-93146E76B1BC}" type="presParOf" srcId="{B1FB9D3B-6600-4090-B9C4-95B5E2C09737}" destId="{82789724-6AB2-442D-805C-5AF51FD692D0}" srcOrd="11" destOrd="0" presId="urn:microsoft.com/office/officeart/2005/8/layout/process2"/>
    <dgm:cxn modelId="{E5DB31D0-472C-4663-81ED-A586E2F3DF77}" type="presParOf" srcId="{82789724-6AB2-442D-805C-5AF51FD692D0}" destId="{DB03E575-8BD0-4007-B55E-95ABFBF3AD72}" srcOrd="0" destOrd="0" presId="urn:microsoft.com/office/officeart/2005/8/layout/process2"/>
    <dgm:cxn modelId="{29F228B7-1D6D-4E19-93DE-9548AE96B1E1}" type="presParOf" srcId="{B1FB9D3B-6600-4090-B9C4-95B5E2C09737}" destId="{6355D51B-3DAF-4E1C-94B8-25C138DB0D59}" srcOrd="12" destOrd="0" presId="urn:microsoft.com/office/officeart/2005/8/layout/process2"/>
    <dgm:cxn modelId="{36A25E9F-A4F8-4106-B818-6EC8272B8CF1}" type="presParOf" srcId="{B1FB9D3B-6600-4090-B9C4-95B5E2C09737}" destId="{6F9F30B0-CBF6-4658-9ABF-454D27E030A3}" srcOrd="13" destOrd="0" presId="urn:microsoft.com/office/officeart/2005/8/layout/process2"/>
    <dgm:cxn modelId="{189FD449-8B45-40D5-BD16-E09172AFEA76}" type="presParOf" srcId="{6F9F30B0-CBF6-4658-9ABF-454D27E030A3}" destId="{0A29A38B-3B8A-49C3-92EE-F76CC278FC89}" srcOrd="0" destOrd="0" presId="urn:microsoft.com/office/officeart/2005/8/layout/process2"/>
    <dgm:cxn modelId="{BBE154F2-6F3B-49B1-B197-D805265B5A5D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2BFA5E03-71C9-488E-9935-2E23E699E94F}" type="presOf" srcId="{E8C2D3C4-0D7A-4F5B-91DA-BB602E0C2FB8}" destId="{60B672B7-2350-4A8F-B139-59B177E99381}" srcOrd="1" destOrd="0" presId="urn:microsoft.com/office/officeart/2005/8/layout/process2"/>
    <dgm:cxn modelId="{EA627503-4C41-440A-A028-09653DE26127}" type="presOf" srcId="{2EB91498-DE7E-48D7-B11D-7EF2BE821474}" destId="{CCF35B3E-DEF0-4071-AD8D-CFCCA405AEC1}" srcOrd="0" destOrd="0" presId="urn:microsoft.com/office/officeart/2005/8/layout/process2"/>
    <dgm:cxn modelId="{8C5DC311-E51B-4833-A055-2835C7276CD0}" type="presOf" srcId="{792F1F7A-DD67-4CE1-A4D3-6278C72EBCA8}" destId="{25AA54A7-6456-4420-AB83-CB35AFD4A764}" srcOrd="0" destOrd="0" presId="urn:microsoft.com/office/officeart/2005/8/layout/process2"/>
    <dgm:cxn modelId="{86E42113-7A44-4997-9202-FA49A3BB2B09}" type="presOf" srcId="{7241FABB-7885-4D70-A48E-8AED8AD5803A}" destId="{04FB325B-2994-47DC-9D75-C16010630A0B}" srcOrd="0" destOrd="0" presId="urn:microsoft.com/office/officeart/2005/8/layout/process2"/>
    <dgm:cxn modelId="{6F16D013-67B5-4F31-8E55-4D97F52A3C11}" type="presOf" srcId="{FF532276-93C3-471C-83F7-5C93F5B9AB9D}" destId="{DB03E575-8BD0-4007-B55E-95ABFBF3AD72}" srcOrd="1" destOrd="0" presId="urn:microsoft.com/office/officeart/2005/8/layout/process2"/>
    <dgm:cxn modelId="{4692FF18-DD7B-4766-AA2D-6219A47128ED}" type="presOf" srcId="{FCC8AF73-9A9E-4395-A96C-CA2FFE0B422F}" destId="{F06AED2A-D937-41A7-8B44-893D5D19688B}" srcOrd="0" destOrd="0" presId="urn:microsoft.com/office/officeart/2005/8/layout/process2"/>
    <dgm:cxn modelId="{43D63924-F483-48EC-9174-7C1B615EB030}" type="presOf" srcId="{67698DF0-9AAA-4BC1-B786-ED0783B9E018}" destId="{DD280494-1600-4B7C-8097-5CD1E176B9BB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30F24538-77E5-4C3C-A8B7-CDA4E1F4B856}" type="presOf" srcId="{7845D63B-3E43-448A-9ACC-16CAF2DD5BB2}" destId="{1BDB2552-1992-4DE7-BD78-D746232AE333}" srcOrd="0" destOrd="0" presId="urn:microsoft.com/office/officeart/2005/8/layout/process2"/>
    <dgm:cxn modelId="{89977C3A-E1F1-45C4-946D-366FCD3A1316}" type="presOf" srcId="{2EB91498-DE7E-48D7-B11D-7EF2BE821474}" destId="{D26C2CDB-E380-4206-8DCA-682FB6AD1690}" srcOrd="1" destOrd="0" presId="urn:microsoft.com/office/officeart/2005/8/layout/process2"/>
    <dgm:cxn modelId="{19CD303E-D6E6-45ED-944C-03217D2EC2DD}" type="presOf" srcId="{E8C2D3C4-0D7A-4F5B-91DA-BB602E0C2FB8}" destId="{1D91FA24-77A2-494E-B8C0-06DBC9A5BE00}" srcOrd="0" destOrd="0" presId="urn:microsoft.com/office/officeart/2005/8/layout/process2"/>
    <dgm:cxn modelId="{8AEA7A5C-1F14-4D1A-A4BD-2324A3471864}" type="presOf" srcId="{55DFCF76-5A93-48C9-B1A8-4B4068D50645}" destId="{7013F7AB-752C-40E9-B0F5-EDA3AB516911}" srcOrd="0" destOrd="0" presId="urn:microsoft.com/office/officeart/2005/8/layout/process2"/>
    <dgm:cxn modelId="{E731C665-7A09-491B-B186-831D240CD54F}" type="presOf" srcId="{3D96A13B-4B02-448C-BB99-EF7CCFA6D725}" destId="{B1FB9D3B-6600-4090-B9C4-95B5E2C09737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C2E4E14E-D7B9-4887-A63B-362936369CFA}" type="presOf" srcId="{55DFCF76-5A93-48C9-B1A8-4B4068D50645}" destId="{3B65FB06-189C-41BA-9092-ABD9353201CA}" srcOrd="1" destOrd="0" presId="urn:microsoft.com/office/officeart/2005/8/layout/process2"/>
    <dgm:cxn modelId="{BDCF7472-78D6-43D5-BF30-09D7AB1F816C}" type="presOf" srcId="{7845D63B-3E43-448A-9ACC-16CAF2DD5BB2}" destId="{02A1ECE7-6786-4F83-BC67-BA3308B316B6}" srcOrd="1" destOrd="0" presId="urn:microsoft.com/office/officeart/2005/8/layout/process2"/>
    <dgm:cxn modelId="{959E9F73-13F6-46E5-95B2-F985B9E2C85C}" type="presOf" srcId="{AA52E8FA-B926-4B76-B4C3-D827373CFFFE}" destId="{DD0122DB-A18D-4FF9-AAAA-D1F03AC9D738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62E56590-4586-4589-92C6-BE27D91234A8}" type="presOf" srcId="{AD7D415E-BCB4-46FD-8725-A71C2D72730D}" destId="{0E9CAB7A-90E8-4C93-8AA0-CB26DDC19936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F46E3E9A-3E30-4A11-BC45-8022870A8D1B}" type="presOf" srcId="{FF532276-93C3-471C-83F7-5C93F5B9AB9D}" destId="{82789724-6AB2-442D-805C-5AF51FD692D0}" srcOrd="0" destOrd="0" presId="urn:microsoft.com/office/officeart/2005/8/layout/process2"/>
    <dgm:cxn modelId="{2D139A9C-B62D-439D-A8B1-B3C7DA486BFD}" type="presOf" srcId="{0FF1858A-0998-40AD-AC65-1225C122AABF}" destId="{9BFAD72E-5D34-4448-A2D4-666EEDEBECF1}" srcOrd="0" destOrd="0" presId="urn:microsoft.com/office/officeart/2005/8/layout/process2"/>
    <dgm:cxn modelId="{DFDAABA9-830C-4402-9D88-E1D097B67936}" type="presOf" srcId="{3328F060-4C09-499C-A006-A3302CA2F6ED}" destId="{11AB8C2C-8A97-4F02-977C-D84F14FF5219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85B227BB-7F22-4493-A21E-1F68B66D791E}" type="presOf" srcId="{51549EC1-E96E-41DC-B142-BF9A553290BC}" destId="{39FD6B88-F89D-4874-A0D1-956DC7361AD5}" srcOrd="0" destOrd="0" presId="urn:microsoft.com/office/officeart/2005/8/layout/process2"/>
    <dgm:cxn modelId="{AFB863BD-346C-4963-82FC-A402A67EA7D3}" type="presOf" srcId="{BB99056A-3104-413C-BBD8-2437B8C9664C}" destId="{E28EFDD5-057F-44DE-870D-EC261DA1F007}" srcOrd="0" destOrd="0" presId="urn:microsoft.com/office/officeart/2005/8/layout/process2"/>
    <dgm:cxn modelId="{1C0D38CC-5043-4BD9-8D51-67821C1399F6}" type="presOf" srcId="{AD7D415E-BCB4-46FD-8725-A71C2D72730D}" destId="{49520402-1399-45E4-9354-368B3CBD14CC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389D41FB-A376-44ED-B6D7-8135EE6CF1C5}" type="presOf" srcId="{AA52E8FA-B926-4B76-B4C3-D827373CFFFE}" destId="{3FFC363B-FB87-4366-91CE-1A2884167418}" srcOrd="0" destOrd="0" presId="urn:microsoft.com/office/officeart/2005/8/layout/process2"/>
    <dgm:cxn modelId="{922A96BF-9E51-4D87-ACF0-FF6A2956FE5A}" type="presParOf" srcId="{B1FB9D3B-6600-4090-B9C4-95B5E2C09737}" destId="{11AB8C2C-8A97-4F02-977C-D84F14FF5219}" srcOrd="0" destOrd="0" presId="urn:microsoft.com/office/officeart/2005/8/layout/process2"/>
    <dgm:cxn modelId="{1B48231C-49F9-4C46-BB7E-200694C8A3D1}" type="presParOf" srcId="{B1FB9D3B-6600-4090-B9C4-95B5E2C09737}" destId="{1D91FA24-77A2-494E-B8C0-06DBC9A5BE00}" srcOrd="1" destOrd="0" presId="urn:microsoft.com/office/officeart/2005/8/layout/process2"/>
    <dgm:cxn modelId="{1D14FABC-CBE2-4FB5-AF21-3A16AE8C828D}" type="presParOf" srcId="{1D91FA24-77A2-494E-B8C0-06DBC9A5BE00}" destId="{60B672B7-2350-4A8F-B139-59B177E99381}" srcOrd="0" destOrd="0" presId="urn:microsoft.com/office/officeart/2005/8/layout/process2"/>
    <dgm:cxn modelId="{63266386-DE4C-4BD4-94AA-09356EADAD40}" type="presParOf" srcId="{B1FB9D3B-6600-4090-B9C4-95B5E2C09737}" destId="{25AA54A7-6456-4420-AB83-CB35AFD4A764}" srcOrd="2" destOrd="0" presId="urn:microsoft.com/office/officeart/2005/8/layout/process2"/>
    <dgm:cxn modelId="{F9AF7DC2-C2DC-4B93-B298-87F6F445EF85}" type="presParOf" srcId="{B1FB9D3B-6600-4090-B9C4-95B5E2C09737}" destId="{0E9CAB7A-90E8-4C93-8AA0-CB26DDC19936}" srcOrd="3" destOrd="0" presId="urn:microsoft.com/office/officeart/2005/8/layout/process2"/>
    <dgm:cxn modelId="{7B9D7A28-3B1A-4173-A079-B213E77E0E8D}" type="presParOf" srcId="{0E9CAB7A-90E8-4C93-8AA0-CB26DDC19936}" destId="{49520402-1399-45E4-9354-368B3CBD14CC}" srcOrd="0" destOrd="0" presId="urn:microsoft.com/office/officeart/2005/8/layout/process2"/>
    <dgm:cxn modelId="{5DB70B0E-A507-4118-8F99-53442B7257C7}" type="presParOf" srcId="{B1FB9D3B-6600-4090-B9C4-95B5E2C09737}" destId="{E28EFDD5-057F-44DE-870D-EC261DA1F007}" srcOrd="4" destOrd="0" presId="urn:microsoft.com/office/officeart/2005/8/layout/process2"/>
    <dgm:cxn modelId="{4582DB9E-695A-4009-B77C-C03971C410A8}" type="presParOf" srcId="{B1FB9D3B-6600-4090-B9C4-95B5E2C09737}" destId="{3FFC363B-FB87-4366-91CE-1A2884167418}" srcOrd="5" destOrd="0" presId="urn:microsoft.com/office/officeart/2005/8/layout/process2"/>
    <dgm:cxn modelId="{792FEA22-9050-4867-A389-05388BD1C4B0}" type="presParOf" srcId="{3FFC363B-FB87-4366-91CE-1A2884167418}" destId="{DD0122DB-A18D-4FF9-AAAA-D1F03AC9D738}" srcOrd="0" destOrd="0" presId="urn:microsoft.com/office/officeart/2005/8/layout/process2"/>
    <dgm:cxn modelId="{EFF3ADEB-245E-492F-A489-DE5B3A5F3322}" type="presParOf" srcId="{B1FB9D3B-6600-4090-B9C4-95B5E2C09737}" destId="{04FB325B-2994-47DC-9D75-C16010630A0B}" srcOrd="6" destOrd="0" presId="urn:microsoft.com/office/officeart/2005/8/layout/process2"/>
    <dgm:cxn modelId="{460313A1-FF86-4137-8753-D57FD4A8A873}" type="presParOf" srcId="{B1FB9D3B-6600-4090-B9C4-95B5E2C09737}" destId="{CCF35B3E-DEF0-4071-AD8D-CFCCA405AEC1}" srcOrd="7" destOrd="0" presId="urn:microsoft.com/office/officeart/2005/8/layout/process2"/>
    <dgm:cxn modelId="{6C6C2759-6391-4979-B778-6F00425F9151}" type="presParOf" srcId="{CCF35B3E-DEF0-4071-AD8D-CFCCA405AEC1}" destId="{D26C2CDB-E380-4206-8DCA-682FB6AD1690}" srcOrd="0" destOrd="0" presId="urn:microsoft.com/office/officeart/2005/8/layout/process2"/>
    <dgm:cxn modelId="{755FEFA4-670F-4569-9247-92E66B339A59}" type="presParOf" srcId="{B1FB9D3B-6600-4090-B9C4-95B5E2C09737}" destId="{DD280494-1600-4B7C-8097-5CD1E176B9BB}" srcOrd="8" destOrd="0" presId="urn:microsoft.com/office/officeart/2005/8/layout/process2"/>
    <dgm:cxn modelId="{28B4214F-0E0A-4CDF-B428-424130443383}" type="presParOf" srcId="{B1FB9D3B-6600-4090-B9C4-95B5E2C09737}" destId="{82789724-6AB2-442D-805C-5AF51FD692D0}" srcOrd="9" destOrd="0" presId="urn:microsoft.com/office/officeart/2005/8/layout/process2"/>
    <dgm:cxn modelId="{F6860ADE-28D4-4AC9-A4D5-076360F28F50}" type="presParOf" srcId="{82789724-6AB2-442D-805C-5AF51FD692D0}" destId="{DB03E575-8BD0-4007-B55E-95ABFBF3AD72}" srcOrd="0" destOrd="0" presId="urn:microsoft.com/office/officeart/2005/8/layout/process2"/>
    <dgm:cxn modelId="{D4269F8E-94F6-499E-B441-73CDE9F1317B}" type="presParOf" srcId="{B1FB9D3B-6600-4090-B9C4-95B5E2C09737}" destId="{9BFAD72E-5D34-4448-A2D4-666EEDEBECF1}" srcOrd="10" destOrd="0" presId="urn:microsoft.com/office/officeart/2005/8/layout/process2"/>
    <dgm:cxn modelId="{139AAAD7-CE02-40CE-8787-62FC029959E9}" type="presParOf" srcId="{B1FB9D3B-6600-4090-B9C4-95B5E2C09737}" destId="{1BDB2552-1992-4DE7-BD78-D746232AE333}" srcOrd="11" destOrd="0" presId="urn:microsoft.com/office/officeart/2005/8/layout/process2"/>
    <dgm:cxn modelId="{370328FC-A363-4351-8ACC-A5B604D54E04}" type="presParOf" srcId="{1BDB2552-1992-4DE7-BD78-D746232AE333}" destId="{02A1ECE7-6786-4F83-BC67-BA3308B316B6}" srcOrd="0" destOrd="0" presId="urn:microsoft.com/office/officeart/2005/8/layout/process2"/>
    <dgm:cxn modelId="{E0A1E4C9-B90A-44CB-B29C-14C284AF7DFF}" type="presParOf" srcId="{B1FB9D3B-6600-4090-B9C4-95B5E2C09737}" destId="{F06AED2A-D937-41A7-8B44-893D5D19688B}" srcOrd="12" destOrd="0" presId="urn:microsoft.com/office/officeart/2005/8/layout/process2"/>
    <dgm:cxn modelId="{631ED9B5-3241-487A-9E30-88EEE7E0AF44}" type="presParOf" srcId="{B1FB9D3B-6600-4090-B9C4-95B5E2C09737}" destId="{7013F7AB-752C-40E9-B0F5-EDA3AB516911}" srcOrd="13" destOrd="0" presId="urn:microsoft.com/office/officeart/2005/8/layout/process2"/>
    <dgm:cxn modelId="{934A6E12-1904-4596-B807-3312FE227FEE}" type="presParOf" srcId="{7013F7AB-752C-40E9-B0F5-EDA3AB516911}" destId="{3B65FB06-189C-41BA-9092-ABD9353201CA}" srcOrd="0" destOrd="0" presId="urn:microsoft.com/office/officeart/2005/8/layout/process2"/>
    <dgm:cxn modelId="{87A4ACB3-F692-4B54-86FB-7A746AD58415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0FC7A125-4FDA-40D0-B52C-D23AA2FE4B74}" type="presOf" srcId="{3D96A13B-4B02-448C-BB99-EF7CCFA6D725}" destId="{B1FB9D3B-6600-4090-B9C4-95B5E2C09737}" srcOrd="0" destOrd="0" presId="urn:microsoft.com/office/officeart/2005/8/layout/process2"/>
    <dgm:cxn modelId="{27D6B630-B4E0-48D4-859D-B6EBCB82ABF2}" type="presOf" srcId="{7E465643-6CBF-409E-8701-D268007AE0BB}" destId="{1C572C5E-AEF8-4863-9DE0-AC9725AFF800}" srcOrd="1" destOrd="0" presId="urn:microsoft.com/office/officeart/2005/8/layout/process2"/>
    <dgm:cxn modelId="{AD07F933-6E74-4371-9A11-A06842B07CAD}" type="presOf" srcId="{67698DF0-9AAA-4BC1-B786-ED0783B9E018}" destId="{DD280494-1600-4B7C-8097-5CD1E176B9BB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03018837-CAE5-4B5B-A818-73B598F78CEA}" type="presOf" srcId="{792F1F7A-DD67-4CE1-A4D3-6278C72EBCA8}" destId="{25AA54A7-6456-4420-AB83-CB35AFD4A764}" srcOrd="0" destOrd="0" presId="urn:microsoft.com/office/officeart/2005/8/layout/process2"/>
    <dgm:cxn modelId="{D2F72E63-1916-4125-AB7A-33FC11AA743C}" type="presOf" srcId="{BB99056A-3104-413C-BBD8-2437B8C9664C}" destId="{E28EFDD5-057F-44DE-870D-EC261DA1F007}" srcOrd="0" destOrd="0" presId="urn:microsoft.com/office/officeart/2005/8/layout/process2"/>
    <dgm:cxn modelId="{F607D064-19E1-438A-9077-5B0E2068CD62}" type="presOf" srcId="{7E465643-6CBF-409E-8701-D268007AE0BB}" destId="{2E665667-BB49-41CF-BAFB-1B9208CCC679}" srcOrd="0" destOrd="0" presId="urn:microsoft.com/office/officeart/2005/8/layout/process2"/>
    <dgm:cxn modelId="{558B1845-F26C-4E01-A7D3-9BB75F5F712D}" type="presOf" srcId="{91AB941A-5F81-49A0-AC43-68558F84424B}" destId="{6355D51B-3DAF-4E1C-94B8-25C138DB0D59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612BCC6F-D9F8-4D0C-B85A-3DD0A53534A2}" type="presOf" srcId="{E8C2D3C4-0D7A-4F5B-91DA-BB602E0C2FB8}" destId="{1D91FA24-77A2-494E-B8C0-06DBC9A5BE00}" srcOrd="0" destOrd="0" presId="urn:microsoft.com/office/officeart/2005/8/layout/process2"/>
    <dgm:cxn modelId="{60CA9872-6380-46DB-A04F-ED0314449B7E}" type="presOf" srcId="{1C767958-3B77-4563-9BA3-BDA53FF2AE2F}" destId="{1D6D0F8E-8D3C-4B3C-8274-51B9538F5D5B}" srcOrd="0" destOrd="0" presId="urn:microsoft.com/office/officeart/2005/8/layout/process2"/>
    <dgm:cxn modelId="{55728476-E843-4838-BEBD-9796075EE9BD}" type="presOf" srcId="{AA52E8FA-B926-4B76-B4C3-D827373CFFFE}" destId="{3FFC363B-FB87-4366-91CE-1A2884167418}" srcOrd="0" destOrd="0" presId="urn:microsoft.com/office/officeart/2005/8/layout/process2"/>
    <dgm:cxn modelId="{73413A85-2018-4B66-BC18-4122AFAA57F1}" type="presOf" srcId="{66A6E0F7-BF07-4FFF-8DC5-3DB878FD309F}" destId="{1D9A3740-AC91-4540-98DA-3B82E7ED3223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6D35C19A-2F26-4959-987B-3020F6188036}" type="presOf" srcId="{AD7D415E-BCB4-46FD-8725-A71C2D72730D}" destId="{0E9CAB7A-90E8-4C93-8AA0-CB26DDC19936}" srcOrd="0" destOrd="0" presId="urn:microsoft.com/office/officeart/2005/8/layout/process2"/>
    <dgm:cxn modelId="{1B8308A9-F633-4416-A5F1-1279A9FDE3E8}" type="presOf" srcId="{AD7D415E-BCB4-46FD-8725-A71C2D72730D}" destId="{49520402-1399-45E4-9354-368B3CBD14CC}" srcOrd="1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FB7535BB-CBD9-47B3-ACE6-012FE9E5FE79}" type="presOf" srcId="{FF532276-93C3-471C-83F7-5C93F5B9AB9D}" destId="{82789724-6AB2-442D-805C-5AF51FD692D0}" srcOrd="0" destOrd="0" presId="urn:microsoft.com/office/officeart/2005/8/layout/process2"/>
    <dgm:cxn modelId="{006814C7-CB1C-46F0-A120-6B3BF2795781}" type="presOf" srcId="{433C70DD-72BE-4E26-81E7-5A6BDA321E5B}" destId="{6F9F30B0-CBF6-4658-9ABF-454D27E030A3}" srcOrd="0" destOrd="0" presId="urn:microsoft.com/office/officeart/2005/8/layout/process2"/>
    <dgm:cxn modelId="{8367D8D0-F6A7-461A-8FD6-4EC55075B138}" type="presOf" srcId="{FF532276-93C3-471C-83F7-5C93F5B9AB9D}" destId="{DB03E575-8BD0-4007-B55E-95ABFBF3AD72}" srcOrd="1" destOrd="0" presId="urn:microsoft.com/office/officeart/2005/8/layout/process2"/>
    <dgm:cxn modelId="{9CCAFCD3-4943-474D-ABFD-D3822790C770}" type="presOf" srcId="{3328F060-4C09-499C-A006-A3302CA2F6ED}" destId="{11AB8C2C-8A97-4F02-977C-D84F14FF5219}" srcOrd="0" destOrd="0" presId="urn:microsoft.com/office/officeart/2005/8/layout/process2"/>
    <dgm:cxn modelId="{A5D77AD7-4CCF-4941-AE51-09879B91991F}" type="presOf" srcId="{B5700BDB-7269-433A-BDBA-C1A222BE1E4E}" destId="{212873FB-F00A-4A6A-BED1-248B6F581EEE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837DABE0-5439-437B-AECD-749EC9BCCA1F}" type="presOf" srcId="{433C70DD-72BE-4E26-81E7-5A6BDA321E5B}" destId="{0A29A38B-3B8A-49C3-92EE-F76CC278FC89}" srcOrd="1" destOrd="0" presId="urn:microsoft.com/office/officeart/2005/8/layout/process2"/>
    <dgm:cxn modelId="{6086BFE1-BB60-4D0B-8699-7D2A078A8769}" type="presOf" srcId="{B5700BDB-7269-433A-BDBA-C1A222BE1E4E}" destId="{C14A17A0-3EE6-4FB5-AE4E-9985B411875B}" srcOrd="0" destOrd="0" presId="urn:microsoft.com/office/officeart/2005/8/layout/process2"/>
    <dgm:cxn modelId="{62B7BAE5-D3F9-419A-A5C7-CB121C26F1D3}" type="presOf" srcId="{E8C2D3C4-0D7A-4F5B-91DA-BB602E0C2FB8}" destId="{60B672B7-2350-4A8F-B139-59B177E99381}" srcOrd="1" destOrd="0" presId="urn:microsoft.com/office/officeart/2005/8/layout/process2"/>
    <dgm:cxn modelId="{0D23BEFA-0210-4FBA-BEFB-9B408DDAEE2E}" type="presOf" srcId="{AA52E8FA-B926-4B76-B4C3-D827373CFFFE}" destId="{DD0122DB-A18D-4FF9-AAAA-D1F03AC9D738}" srcOrd="1" destOrd="0" presId="urn:microsoft.com/office/officeart/2005/8/layout/process2"/>
    <dgm:cxn modelId="{48AAB2FD-B1F5-406A-B771-1394D24778F8}" type="presOf" srcId="{6A7D81D1-E68E-492B-9DED-7852F817B6FB}" destId="{DAC4F400-5FB0-4CB8-B191-C0BD5A1F9215}" srcOrd="0" destOrd="0" presId="urn:microsoft.com/office/officeart/2005/8/layout/process2"/>
    <dgm:cxn modelId="{ADA87765-1ADD-4A34-8403-21F9CFBD43F1}" type="presParOf" srcId="{B1FB9D3B-6600-4090-B9C4-95B5E2C09737}" destId="{1D9A3740-AC91-4540-98DA-3B82E7ED3223}" srcOrd="0" destOrd="0" presId="urn:microsoft.com/office/officeart/2005/8/layout/process2"/>
    <dgm:cxn modelId="{858F7BF3-1305-4395-8AE6-18A681F623A8}" type="presParOf" srcId="{B1FB9D3B-6600-4090-B9C4-95B5E2C09737}" destId="{2E665667-BB49-41CF-BAFB-1B9208CCC679}" srcOrd="1" destOrd="0" presId="urn:microsoft.com/office/officeart/2005/8/layout/process2"/>
    <dgm:cxn modelId="{36EC023A-2AB0-4A43-AA03-6272C60467D8}" type="presParOf" srcId="{2E665667-BB49-41CF-BAFB-1B9208CCC679}" destId="{1C572C5E-AEF8-4863-9DE0-AC9725AFF800}" srcOrd="0" destOrd="0" presId="urn:microsoft.com/office/officeart/2005/8/layout/process2"/>
    <dgm:cxn modelId="{6FC2B4B3-B8DD-495D-AC3E-9479639B21B0}" type="presParOf" srcId="{B1FB9D3B-6600-4090-B9C4-95B5E2C09737}" destId="{1D6D0F8E-8D3C-4B3C-8274-51B9538F5D5B}" srcOrd="2" destOrd="0" presId="urn:microsoft.com/office/officeart/2005/8/layout/process2"/>
    <dgm:cxn modelId="{A24694D5-765C-43BD-B8BB-5886AAE0ABF3}" type="presParOf" srcId="{B1FB9D3B-6600-4090-B9C4-95B5E2C09737}" destId="{C14A17A0-3EE6-4FB5-AE4E-9985B411875B}" srcOrd="3" destOrd="0" presId="urn:microsoft.com/office/officeart/2005/8/layout/process2"/>
    <dgm:cxn modelId="{486C6311-1107-4F38-ADCA-4C6B119C8539}" type="presParOf" srcId="{C14A17A0-3EE6-4FB5-AE4E-9985B411875B}" destId="{212873FB-F00A-4A6A-BED1-248B6F581EEE}" srcOrd="0" destOrd="0" presId="urn:microsoft.com/office/officeart/2005/8/layout/process2"/>
    <dgm:cxn modelId="{92ACC8A9-4167-498C-BEB6-B0C3452F2C4F}" type="presParOf" srcId="{B1FB9D3B-6600-4090-B9C4-95B5E2C09737}" destId="{11AB8C2C-8A97-4F02-977C-D84F14FF5219}" srcOrd="4" destOrd="0" presId="urn:microsoft.com/office/officeart/2005/8/layout/process2"/>
    <dgm:cxn modelId="{0F7A3B93-194D-4145-9B53-5617850E3CFA}" type="presParOf" srcId="{B1FB9D3B-6600-4090-B9C4-95B5E2C09737}" destId="{1D91FA24-77A2-494E-B8C0-06DBC9A5BE00}" srcOrd="5" destOrd="0" presId="urn:microsoft.com/office/officeart/2005/8/layout/process2"/>
    <dgm:cxn modelId="{4E471A7C-8C80-45C1-912D-127EEA602C9D}" type="presParOf" srcId="{1D91FA24-77A2-494E-B8C0-06DBC9A5BE00}" destId="{60B672B7-2350-4A8F-B139-59B177E99381}" srcOrd="0" destOrd="0" presId="urn:microsoft.com/office/officeart/2005/8/layout/process2"/>
    <dgm:cxn modelId="{FB8A3DCE-B523-4A26-8F20-BAB2C565A745}" type="presParOf" srcId="{B1FB9D3B-6600-4090-B9C4-95B5E2C09737}" destId="{25AA54A7-6456-4420-AB83-CB35AFD4A764}" srcOrd="6" destOrd="0" presId="urn:microsoft.com/office/officeart/2005/8/layout/process2"/>
    <dgm:cxn modelId="{FE733D8C-EBC6-4B24-A0D3-A24A0B7ACA7F}" type="presParOf" srcId="{B1FB9D3B-6600-4090-B9C4-95B5E2C09737}" destId="{0E9CAB7A-90E8-4C93-8AA0-CB26DDC19936}" srcOrd="7" destOrd="0" presId="urn:microsoft.com/office/officeart/2005/8/layout/process2"/>
    <dgm:cxn modelId="{13E4381B-C545-4B71-8564-267A614868ED}" type="presParOf" srcId="{0E9CAB7A-90E8-4C93-8AA0-CB26DDC19936}" destId="{49520402-1399-45E4-9354-368B3CBD14CC}" srcOrd="0" destOrd="0" presId="urn:microsoft.com/office/officeart/2005/8/layout/process2"/>
    <dgm:cxn modelId="{36E87C00-6440-4250-B5D5-5A846F3671F5}" type="presParOf" srcId="{B1FB9D3B-6600-4090-B9C4-95B5E2C09737}" destId="{E28EFDD5-057F-44DE-870D-EC261DA1F007}" srcOrd="8" destOrd="0" presId="urn:microsoft.com/office/officeart/2005/8/layout/process2"/>
    <dgm:cxn modelId="{0CA2499C-F7F3-4F21-9638-51301A5856A4}" type="presParOf" srcId="{B1FB9D3B-6600-4090-B9C4-95B5E2C09737}" destId="{3FFC363B-FB87-4366-91CE-1A2884167418}" srcOrd="9" destOrd="0" presId="urn:microsoft.com/office/officeart/2005/8/layout/process2"/>
    <dgm:cxn modelId="{7BFAF3C8-1851-4D55-B54F-FD40FF9DAA04}" type="presParOf" srcId="{3FFC363B-FB87-4366-91CE-1A2884167418}" destId="{DD0122DB-A18D-4FF9-AAAA-D1F03AC9D738}" srcOrd="0" destOrd="0" presId="urn:microsoft.com/office/officeart/2005/8/layout/process2"/>
    <dgm:cxn modelId="{17B172BE-D68D-4B4E-8083-FBCA9A28E163}" type="presParOf" srcId="{B1FB9D3B-6600-4090-B9C4-95B5E2C09737}" destId="{DD280494-1600-4B7C-8097-5CD1E176B9BB}" srcOrd="10" destOrd="0" presId="urn:microsoft.com/office/officeart/2005/8/layout/process2"/>
    <dgm:cxn modelId="{809B0D8C-B094-4981-8F75-DE62FE71109C}" type="presParOf" srcId="{B1FB9D3B-6600-4090-B9C4-95B5E2C09737}" destId="{82789724-6AB2-442D-805C-5AF51FD692D0}" srcOrd="11" destOrd="0" presId="urn:microsoft.com/office/officeart/2005/8/layout/process2"/>
    <dgm:cxn modelId="{B3BA006B-E526-4F07-AED3-0E3D8FFE5ED3}" type="presParOf" srcId="{82789724-6AB2-442D-805C-5AF51FD692D0}" destId="{DB03E575-8BD0-4007-B55E-95ABFBF3AD72}" srcOrd="0" destOrd="0" presId="urn:microsoft.com/office/officeart/2005/8/layout/process2"/>
    <dgm:cxn modelId="{3E72009C-1385-43E9-83CE-7F689F7CED78}" type="presParOf" srcId="{B1FB9D3B-6600-4090-B9C4-95B5E2C09737}" destId="{6355D51B-3DAF-4E1C-94B8-25C138DB0D59}" srcOrd="12" destOrd="0" presId="urn:microsoft.com/office/officeart/2005/8/layout/process2"/>
    <dgm:cxn modelId="{0DEE726C-73D2-413A-96D6-E491A6EDD414}" type="presParOf" srcId="{B1FB9D3B-6600-4090-B9C4-95B5E2C09737}" destId="{6F9F30B0-CBF6-4658-9ABF-454D27E030A3}" srcOrd="13" destOrd="0" presId="urn:microsoft.com/office/officeart/2005/8/layout/process2"/>
    <dgm:cxn modelId="{E531C641-B7D1-4FF5-B923-D3B4C1A0FAD8}" type="presParOf" srcId="{6F9F30B0-CBF6-4658-9ABF-454D27E030A3}" destId="{0A29A38B-3B8A-49C3-92EE-F76CC278FC89}" srcOrd="0" destOrd="0" presId="urn:microsoft.com/office/officeart/2005/8/layout/process2"/>
    <dgm:cxn modelId="{B3524908-82CE-424E-8D77-6876D59D576E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87646B07-22AF-4CEA-9AAF-B94E8807BA21}" type="presOf" srcId="{A16E698A-A44C-4E52-82DC-678BFBD1D262}" destId="{14690839-93A9-4472-8C14-3B37C9A3DE9E}" srcOrd="0" destOrd="0" presId="urn:microsoft.com/office/officeart/2005/8/layout/process2"/>
    <dgm:cxn modelId="{49FCF521-B020-440A-997C-68C9774BF159}" type="presOf" srcId="{99FA2F36-E89A-4868-B21B-8D633087C548}" destId="{56AD975E-F5FC-42E7-9B1D-EA42A152D6B8}" srcOrd="1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B697602E-1A58-42F5-A0C0-81D6F0AB7D61}" type="presOf" srcId="{76651ACC-CD96-4CE9-B575-7C896C841354}" destId="{3A9CE811-66AC-43F4-B44D-EA32AF4C4839}" srcOrd="0" destOrd="0" presId="urn:microsoft.com/office/officeart/2005/8/layout/process2"/>
    <dgm:cxn modelId="{BE97E330-2B61-48CD-8186-00E83B645BE6}" type="presOf" srcId="{9CC41379-01EB-448C-A991-D9694708954F}" destId="{811CA75B-BAB6-4BC7-BB30-9A0AAD3EA78A}" srcOrd="0" destOrd="0" presId="urn:microsoft.com/office/officeart/2005/8/layout/process2"/>
    <dgm:cxn modelId="{E6474C46-95DC-4899-9A86-802C502CA4AB}" type="presOf" srcId="{7E4AAF66-A6C5-4DA3-842A-410B81161688}" destId="{FF2E3943-0DDA-4862-ABA8-9A553EE3973E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2049DC6D-6C10-4D19-BF29-ACE155F6A306}" type="presOf" srcId="{E30C771F-36C6-486E-91A2-555B3848AF15}" destId="{A0A745EE-4080-456F-B66D-ECC92D1B812C}" srcOrd="0" destOrd="0" presId="urn:microsoft.com/office/officeart/2005/8/layout/process2"/>
    <dgm:cxn modelId="{5EFC6959-E5FE-476F-AAA9-1495AAD36EFD}" type="presOf" srcId="{04AD9DF9-1C8F-48F4-ACA7-09B1CD0FD715}" destId="{8F4B100F-0B9E-4A04-BA8A-C9E5BDFF34CF}" srcOrd="0" destOrd="0" presId="urn:microsoft.com/office/officeart/2005/8/layout/process2"/>
    <dgm:cxn modelId="{B1F2F979-356B-46B3-84E5-66496A817433}" type="presOf" srcId="{3D96A13B-4B02-448C-BB99-EF7CCFA6D725}" destId="{B1FB9D3B-6600-4090-B9C4-95B5E2C09737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7785357C-1B15-4FFA-9255-BAC6CE99B81F}" type="presOf" srcId="{7520CC42-BC04-43E3-9036-77B46D409905}" destId="{48B4C66F-C81F-43FF-BE42-1C1E4542DB5B}" srcOrd="0" destOrd="0" presId="urn:microsoft.com/office/officeart/2005/8/layout/process2"/>
    <dgm:cxn modelId="{02FE4D89-88FE-4207-BE57-D84D386EB617}" type="presOf" srcId="{B92BE929-9197-4F24-95ED-DEC3B35D43EA}" destId="{1694BDC5-B329-4435-B71C-5C45686F46D3}" srcOrd="1" destOrd="0" presId="urn:microsoft.com/office/officeart/2005/8/layout/process2"/>
    <dgm:cxn modelId="{0E7C268A-3301-4A5A-A925-4E1CFADE9302}" type="presOf" srcId="{E30C771F-36C6-486E-91A2-555B3848AF15}" destId="{7133690F-E709-4491-923A-1733FBE0F543}" srcOrd="1" destOrd="0" presId="urn:microsoft.com/office/officeart/2005/8/layout/process2"/>
    <dgm:cxn modelId="{5B9D2195-FA47-4F0F-A82C-2F6752E83086}" type="presOf" srcId="{04AD9DF9-1C8F-48F4-ACA7-09B1CD0FD715}" destId="{C97E9D90-8384-4BC7-BA72-6A43C70C10D5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A03625C2-6A65-4296-B439-6BB8812BE813}" type="presOf" srcId="{99FA2F36-E89A-4868-B21B-8D633087C548}" destId="{BB87810F-0FA3-4883-99F6-D70C9D6C7E94}" srcOrd="0" destOrd="0" presId="urn:microsoft.com/office/officeart/2005/8/layout/process2"/>
    <dgm:cxn modelId="{0ABA07C4-7C6D-404C-A5A3-850630EC7A22}" type="presOf" srcId="{7B0889C6-F789-40AF-99BC-41FA220EDF91}" destId="{05131482-E7E4-4CC6-B79D-AE88E5CBB2AF}" srcOrd="0" destOrd="0" presId="urn:microsoft.com/office/officeart/2005/8/layout/process2"/>
    <dgm:cxn modelId="{1FF730CB-C97E-4DE9-9FF5-C8D1DD4434EB}" type="presOf" srcId="{7E4AAF66-A6C5-4DA3-842A-410B81161688}" destId="{DE37B23F-7091-4C7F-9812-5738043CFDB2}" srcOrd="1" destOrd="0" presId="urn:microsoft.com/office/officeart/2005/8/layout/process2"/>
    <dgm:cxn modelId="{DF371FDB-5435-4118-986A-97541B12B2FB}" type="presOf" srcId="{117387B0-91B1-455E-9706-A09A7ABF30D6}" destId="{6E1CAA8E-8D1D-4C4C-B102-A216CCE5F9BC}" srcOrd="0" destOrd="0" presId="urn:microsoft.com/office/officeart/2005/8/layout/process2"/>
    <dgm:cxn modelId="{79EE2FE4-0184-4A62-B4BD-76C980AFAC4D}" type="presOf" srcId="{7B0889C6-F789-40AF-99BC-41FA220EDF91}" destId="{769C9951-EEAD-47E9-96B7-DA943DCEA756}" srcOrd="1" destOrd="0" presId="urn:microsoft.com/office/officeart/2005/8/layout/process2"/>
    <dgm:cxn modelId="{37F231E8-5B1E-4E64-B49E-6C0D624E5058}" type="presOf" srcId="{FE3F8531-E9C6-4796-8A92-D0073A4C0F06}" destId="{11154F26-7E46-4A4D-AF95-93ACA17C5D50}" srcOrd="1" destOrd="0" presId="urn:microsoft.com/office/officeart/2005/8/layout/process2"/>
    <dgm:cxn modelId="{9C116EE9-5123-44E0-A25C-99F732760452}" type="presOf" srcId="{2844A7D5-22B0-43D5-A1A8-0F1A6A19A97E}" destId="{F807A87D-2210-4B5E-A4CB-9DDB12DB9125}" srcOrd="0" destOrd="0" presId="urn:microsoft.com/office/officeart/2005/8/layout/process2"/>
    <dgm:cxn modelId="{108170ED-17C4-4C27-9DA0-0C10BA52D544}" type="presOf" srcId="{A2485A3B-7724-4209-8D82-641C0588BA82}" destId="{56829AC1-750B-462D-A227-CC81E78066C0}" srcOrd="0" destOrd="0" presId="urn:microsoft.com/office/officeart/2005/8/layout/process2"/>
    <dgm:cxn modelId="{08BB00EE-8F1E-485D-B4EB-04B923DEE20F}" type="presOf" srcId="{95E47464-0EDA-4A67-A7E3-D99360EEE744}" destId="{9A446D4F-D2C0-4E4E-8615-D556555E0639}" srcOrd="0" destOrd="0" presId="urn:microsoft.com/office/officeart/2005/8/layout/process2"/>
    <dgm:cxn modelId="{889AB6F4-A8B9-475F-B2F9-81C7DF464C00}" type="presOf" srcId="{FE3F8531-E9C6-4796-8A92-D0073A4C0F06}" destId="{5ABF4227-39FC-474B-8BDC-39F629F3BFD2}" srcOrd="0" destOrd="0" presId="urn:microsoft.com/office/officeart/2005/8/layout/process2"/>
    <dgm:cxn modelId="{5A1D22F8-1F3C-4A5D-AE6F-FA09D4494D66}" type="presOf" srcId="{B92BE929-9197-4F24-95ED-DEC3B35D43EA}" destId="{8C45B0EB-EB63-4389-BC03-3A1D8D950162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E4F95DE1-E508-4F61-A469-6B6424AB7919}" type="presParOf" srcId="{B1FB9D3B-6600-4090-B9C4-95B5E2C09737}" destId="{48B4C66F-C81F-43FF-BE42-1C1E4542DB5B}" srcOrd="0" destOrd="0" presId="urn:microsoft.com/office/officeart/2005/8/layout/process2"/>
    <dgm:cxn modelId="{B4601CAD-041A-4572-B392-BBDDF4C3F39D}" type="presParOf" srcId="{B1FB9D3B-6600-4090-B9C4-95B5E2C09737}" destId="{FF2E3943-0DDA-4862-ABA8-9A553EE3973E}" srcOrd="1" destOrd="0" presId="urn:microsoft.com/office/officeart/2005/8/layout/process2"/>
    <dgm:cxn modelId="{F4AE4A86-BE2D-4D0F-AF1E-3DA359DFE9B1}" type="presParOf" srcId="{FF2E3943-0DDA-4862-ABA8-9A553EE3973E}" destId="{DE37B23F-7091-4C7F-9812-5738043CFDB2}" srcOrd="0" destOrd="0" presId="urn:microsoft.com/office/officeart/2005/8/layout/process2"/>
    <dgm:cxn modelId="{75701544-1F92-45CF-99F3-ADA8A5286322}" type="presParOf" srcId="{B1FB9D3B-6600-4090-B9C4-95B5E2C09737}" destId="{9A446D4F-D2C0-4E4E-8615-D556555E0639}" srcOrd="2" destOrd="0" presId="urn:microsoft.com/office/officeart/2005/8/layout/process2"/>
    <dgm:cxn modelId="{1DC3F895-6DD4-49A7-BCE6-A8DD9CA17442}" type="presParOf" srcId="{B1FB9D3B-6600-4090-B9C4-95B5E2C09737}" destId="{8C45B0EB-EB63-4389-BC03-3A1D8D950162}" srcOrd="3" destOrd="0" presId="urn:microsoft.com/office/officeart/2005/8/layout/process2"/>
    <dgm:cxn modelId="{FF28F9D9-D31B-4205-A42A-CDE63DAC8707}" type="presParOf" srcId="{8C45B0EB-EB63-4389-BC03-3A1D8D950162}" destId="{1694BDC5-B329-4435-B71C-5C45686F46D3}" srcOrd="0" destOrd="0" presId="urn:microsoft.com/office/officeart/2005/8/layout/process2"/>
    <dgm:cxn modelId="{3581DF1F-A2F1-4165-B342-0DA50DFE3A15}" type="presParOf" srcId="{B1FB9D3B-6600-4090-B9C4-95B5E2C09737}" destId="{14690839-93A9-4472-8C14-3B37C9A3DE9E}" srcOrd="4" destOrd="0" presId="urn:microsoft.com/office/officeart/2005/8/layout/process2"/>
    <dgm:cxn modelId="{37177A36-4345-4E64-894D-EE021BE4A304}" type="presParOf" srcId="{B1FB9D3B-6600-4090-B9C4-95B5E2C09737}" destId="{8F4B100F-0B9E-4A04-BA8A-C9E5BDFF34CF}" srcOrd="5" destOrd="0" presId="urn:microsoft.com/office/officeart/2005/8/layout/process2"/>
    <dgm:cxn modelId="{4AD37E7E-8766-4BE5-9405-52E25032642D}" type="presParOf" srcId="{8F4B100F-0B9E-4A04-BA8A-C9E5BDFF34CF}" destId="{C97E9D90-8384-4BC7-BA72-6A43C70C10D5}" srcOrd="0" destOrd="0" presId="urn:microsoft.com/office/officeart/2005/8/layout/process2"/>
    <dgm:cxn modelId="{56C8825E-2B03-4EBC-8583-D13EDC636991}" type="presParOf" srcId="{B1FB9D3B-6600-4090-B9C4-95B5E2C09737}" destId="{F807A87D-2210-4B5E-A4CB-9DDB12DB9125}" srcOrd="6" destOrd="0" presId="urn:microsoft.com/office/officeart/2005/8/layout/process2"/>
    <dgm:cxn modelId="{A96D343C-A3BC-43D6-992B-300BFD384640}" type="presParOf" srcId="{B1FB9D3B-6600-4090-B9C4-95B5E2C09737}" destId="{A0A745EE-4080-456F-B66D-ECC92D1B812C}" srcOrd="7" destOrd="0" presId="urn:microsoft.com/office/officeart/2005/8/layout/process2"/>
    <dgm:cxn modelId="{8A2D7382-352D-4B1A-9901-6C3A0A9890C8}" type="presParOf" srcId="{A0A745EE-4080-456F-B66D-ECC92D1B812C}" destId="{7133690F-E709-4491-923A-1733FBE0F543}" srcOrd="0" destOrd="0" presId="urn:microsoft.com/office/officeart/2005/8/layout/process2"/>
    <dgm:cxn modelId="{03B5C3DD-2B3B-46B6-80AE-F4E12FA010B8}" type="presParOf" srcId="{B1FB9D3B-6600-4090-B9C4-95B5E2C09737}" destId="{811CA75B-BAB6-4BC7-BB30-9A0AAD3EA78A}" srcOrd="8" destOrd="0" presId="urn:microsoft.com/office/officeart/2005/8/layout/process2"/>
    <dgm:cxn modelId="{17D051AD-6D9B-49B4-A023-EDBEAC4DB4A0}" type="presParOf" srcId="{B1FB9D3B-6600-4090-B9C4-95B5E2C09737}" destId="{5ABF4227-39FC-474B-8BDC-39F629F3BFD2}" srcOrd="9" destOrd="0" presId="urn:microsoft.com/office/officeart/2005/8/layout/process2"/>
    <dgm:cxn modelId="{BD21EAFA-4847-4D43-8CD9-C7FD9C402237}" type="presParOf" srcId="{5ABF4227-39FC-474B-8BDC-39F629F3BFD2}" destId="{11154F26-7E46-4A4D-AF95-93ACA17C5D50}" srcOrd="0" destOrd="0" presId="urn:microsoft.com/office/officeart/2005/8/layout/process2"/>
    <dgm:cxn modelId="{1E52FE73-16EE-478E-BAC4-317E6A15EAB3}" type="presParOf" srcId="{B1FB9D3B-6600-4090-B9C4-95B5E2C09737}" destId="{3A9CE811-66AC-43F4-B44D-EA32AF4C4839}" srcOrd="10" destOrd="0" presId="urn:microsoft.com/office/officeart/2005/8/layout/process2"/>
    <dgm:cxn modelId="{0E8DB562-4200-4B99-9090-B8E63EC0CD12}" type="presParOf" srcId="{B1FB9D3B-6600-4090-B9C4-95B5E2C09737}" destId="{BB87810F-0FA3-4883-99F6-D70C9D6C7E94}" srcOrd="11" destOrd="0" presId="urn:microsoft.com/office/officeart/2005/8/layout/process2"/>
    <dgm:cxn modelId="{B819F32F-C7FD-4252-90F5-5FCB7DDB1BCD}" type="presParOf" srcId="{BB87810F-0FA3-4883-99F6-D70C9D6C7E94}" destId="{56AD975E-F5FC-42E7-9B1D-EA42A152D6B8}" srcOrd="0" destOrd="0" presId="urn:microsoft.com/office/officeart/2005/8/layout/process2"/>
    <dgm:cxn modelId="{0D509E5F-A80C-42FA-9E27-8B676B1B3600}" type="presParOf" srcId="{B1FB9D3B-6600-4090-B9C4-95B5E2C09737}" destId="{56829AC1-750B-462D-A227-CC81E78066C0}" srcOrd="12" destOrd="0" presId="urn:microsoft.com/office/officeart/2005/8/layout/process2"/>
    <dgm:cxn modelId="{F56CB220-EF3F-431B-A43A-123F9ABDE443}" type="presParOf" srcId="{B1FB9D3B-6600-4090-B9C4-95B5E2C09737}" destId="{05131482-E7E4-4CC6-B79D-AE88E5CBB2AF}" srcOrd="13" destOrd="0" presId="urn:microsoft.com/office/officeart/2005/8/layout/process2"/>
    <dgm:cxn modelId="{09CAA4E5-E9A0-443B-975C-D3AE983A3267}" type="presParOf" srcId="{05131482-E7E4-4CC6-B79D-AE88E5CBB2AF}" destId="{769C9951-EEAD-47E9-96B7-DA943DCEA756}" srcOrd="0" destOrd="0" presId="urn:microsoft.com/office/officeart/2005/8/layout/process2"/>
    <dgm:cxn modelId="{645C4C0A-BFC4-4CFF-A1C7-34B77D16F7C2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3CA09436-9035-48CE-9B7D-0A1AF0302076}" type="presOf" srcId="{038B29AB-BC4C-4F35-B1ED-2F2DFDCE3EAC}" destId="{A84A368B-B76A-4290-A432-87D137B256EE}" srcOrd="0" destOrd="0" presId="urn:microsoft.com/office/officeart/2005/8/layout/process2"/>
    <dgm:cxn modelId="{5E7B1964-9436-40F1-96C6-DDC572FE4355}" type="presOf" srcId="{90E4BD86-0A98-41A0-A5F8-26FCACB8A377}" destId="{6941DCAD-943C-4746-A9D2-26342ABDD3FD}" srcOrd="1" destOrd="0" presId="urn:microsoft.com/office/officeart/2005/8/layout/process2"/>
    <dgm:cxn modelId="{69B05367-05E1-4CEA-AE4D-74AD7DC7CA46}" type="presOf" srcId="{552D4050-19F4-409F-A383-3155F3F21BF9}" destId="{818EBAE0-50CB-4A78-8014-0756649330C7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1E203F82-ACFC-48B6-B596-7DA297291B51}" type="presOf" srcId="{B46D7EE2-ED65-4092-9BF8-14A982E9C373}" destId="{4BD65FFB-36EE-46CC-AA55-5A4E1BCC869F}" srcOrd="0" destOrd="0" presId="urn:microsoft.com/office/officeart/2005/8/layout/process2"/>
    <dgm:cxn modelId="{5D6FF995-0C5A-45F8-A88E-74A32F8A2BA3}" type="presOf" srcId="{90E4BD86-0A98-41A0-A5F8-26FCACB8A377}" destId="{8D509805-FEE5-48AE-9C4B-38FA56ED964E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3A815446-F9C4-439A-AC73-B070A76543DE}" type="presParOf" srcId="{A84A368B-B76A-4290-A432-87D137B256EE}" destId="{818EBAE0-50CB-4A78-8014-0756649330C7}" srcOrd="0" destOrd="0" presId="urn:microsoft.com/office/officeart/2005/8/layout/process2"/>
    <dgm:cxn modelId="{56411F05-C13C-49F7-9E6A-3345EC3D928F}" type="presParOf" srcId="{A84A368B-B76A-4290-A432-87D137B256EE}" destId="{8D509805-FEE5-48AE-9C4B-38FA56ED964E}" srcOrd="1" destOrd="0" presId="urn:microsoft.com/office/officeart/2005/8/layout/process2"/>
    <dgm:cxn modelId="{CD1898A9-2123-4ECF-9725-402B1A69748C}" type="presParOf" srcId="{8D509805-FEE5-48AE-9C4B-38FA56ED964E}" destId="{6941DCAD-943C-4746-A9D2-26342ABDD3FD}" srcOrd="0" destOrd="0" presId="urn:microsoft.com/office/officeart/2005/8/layout/process2"/>
    <dgm:cxn modelId="{CCC462AA-A5E2-47DA-885B-942FAA76DCEB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E7F7D130-2635-4800-9051-22B378744A51}" type="presOf" srcId="{5AC0416C-EC48-449F-8E43-FBA320BF8604}" destId="{7015EED0-502A-42A3-86B0-84E9290D30E8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A39A703C-913C-456D-BF0B-AEE60A03E243}" type="presOf" srcId="{CC2F45A9-A885-4990-A777-AAF0216B212E}" destId="{30B478A1-B155-422D-A388-AFA4D7FB626A}" srcOrd="0" destOrd="0" presId="urn:microsoft.com/office/officeart/2005/8/layout/process1"/>
    <dgm:cxn modelId="{34C77C43-74E6-4A5D-AAFF-E1FADF80E7B5}" type="presOf" srcId="{ABCB427A-A9A3-4CC8-BE1B-33DE8B2FEDD7}" destId="{A0A68D78-FA8A-44B8-A3B5-B4D3DCC56BCD}" srcOrd="0" destOrd="0" presId="urn:microsoft.com/office/officeart/2005/8/layout/process1"/>
    <dgm:cxn modelId="{330A086A-4792-4D85-922E-B114343663AB}" type="presOf" srcId="{ABCB427A-A9A3-4CC8-BE1B-33DE8B2FEDD7}" destId="{DD92FBD0-BC94-4B24-92C6-107EAE0B9017}" srcOrd="1" destOrd="0" presId="urn:microsoft.com/office/officeart/2005/8/layout/process1"/>
    <dgm:cxn modelId="{2C54B28A-B499-4066-9B00-96D4AD5209B0}" type="presOf" srcId="{C08CD953-9F28-457F-872B-80E272EB6FEE}" destId="{5D2D7666-7C6D-4563-9517-952FB243EA77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4E646DA5-21ED-4EB0-9A46-48686A342ADC}" type="presOf" srcId="{21757B9F-DC47-4FD9-BE3D-1A137EFAFD95}" destId="{55900631-9FB4-49BD-8F1B-E04D495B95F6}" srcOrd="1" destOrd="0" presId="urn:microsoft.com/office/officeart/2005/8/layout/process1"/>
    <dgm:cxn modelId="{214934C8-FDF2-43DC-9EB5-F6DFE1495621}" type="presOf" srcId="{5C4E6581-8E13-4266-85F4-E6A048D2DF5B}" destId="{D59D7C51-2173-4380-B111-0F70C6E7748E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26E6A8D2-D968-4CB2-BB56-B9F4AA392D34}" type="presOf" srcId="{21757B9F-DC47-4FD9-BE3D-1A137EFAFD95}" destId="{7B3A705D-CC8D-4762-BCFB-DAE41C7BD771}" srcOrd="0" destOrd="0" presId="urn:microsoft.com/office/officeart/2005/8/layout/process1"/>
    <dgm:cxn modelId="{A777F15B-3CFA-4AFE-BDC9-4D521E65982D}" type="presParOf" srcId="{D59D7C51-2173-4380-B111-0F70C6E7748E}" destId="{5D2D7666-7C6D-4563-9517-952FB243EA77}" srcOrd="0" destOrd="0" presId="urn:microsoft.com/office/officeart/2005/8/layout/process1"/>
    <dgm:cxn modelId="{BEA2DA31-57FB-4024-A12B-186F716AD44D}" type="presParOf" srcId="{D59D7C51-2173-4380-B111-0F70C6E7748E}" destId="{A0A68D78-FA8A-44B8-A3B5-B4D3DCC56BCD}" srcOrd="1" destOrd="0" presId="urn:microsoft.com/office/officeart/2005/8/layout/process1"/>
    <dgm:cxn modelId="{FF5B0581-1DB4-4F5D-96C6-A4FB1BDEAC62}" type="presParOf" srcId="{A0A68D78-FA8A-44B8-A3B5-B4D3DCC56BCD}" destId="{DD92FBD0-BC94-4B24-92C6-107EAE0B9017}" srcOrd="0" destOrd="0" presId="urn:microsoft.com/office/officeart/2005/8/layout/process1"/>
    <dgm:cxn modelId="{A7E7321B-6BAB-42CC-9F07-4B41F36C0277}" type="presParOf" srcId="{D59D7C51-2173-4380-B111-0F70C6E7748E}" destId="{7015EED0-502A-42A3-86B0-84E9290D30E8}" srcOrd="2" destOrd="0" presId="urn:microsoft.com/office/officeart/2005/8/layout/process1"/>
    <dgm:cxn modelId="{11810DF9-8D57-4B84-9DF6-7A0F507F89D2}" type="presParOf" srcId="{D59D7C51-2173-4380-B111-0F70C6E7748E}" destId="{7B3A705D-CC8D-4762-BCFB-DAE41C7BD771}" srcOrd="3" destOrd="0" presId="urn:microsoft.com/office/officeart/2005/8/layout/process1"/>
    <dgm:cxn modelId="{7A5867A9-B7B7-4E86-9110-BABF8F7F7225}" type="presParOf" srcId="{7B3A705D-CC8D-4762-BCFB-DAE41C7BD771}" destId="{55900631-9FB4-49BD-8F1B-E04D495B95F6}" srcOrd="0" destOrd="0" presId="urn:microsoft.com/office/officeart/2005/8/layout/process1"/>
    <dgm:cxn modelId="{5E785B77-5818-44A1-BE8A-22879E1A9876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024AAD03-3CAB-43E2-8907-083645796BCF}" type="presOf" srcId="{67698DF0-9AAA-4BC1-B786-ED0783B9E018}" destId="{DD280494-1600-4B7C-8097-5CD1E176B9BB}" srcOrd="0" destOrd="0" presId="urn:microsoft.com/office/officeart/2005/8/layout/process2"/>
    <dgm:cxn modelId="{CB94A804-FB42-4C52-BE13-FBDE721BEED9}" type="presOf" srcId="{FF532276-93C3-471C-83F7-5C93F5B9AB9D}" destId="{82789724-6AB2-442D-805C-5AF51FD692D0}" srcOrd="0" destOrd="0" presId="urn:microsoft.com/office/officeart/2005/8/layout/process2"/>
    <dgm:cxn modelId="{21A43507-0C78-46FD-A2A1-0114446CB358}" type="presOf" srcId="{7E465643-6CBF-409E-8701-D268007AE0BB}" destId="{2E665667-BB49-41CF-BAFB-1B9208CCC679}" srcOrd="0" destOrd="0" presId="urn:microsoft.com/office/officeart/2005/8/layout/process2"/>
    <dgm:cxn modelId="{DEEEF50D-EE3B-4D82-BF3D-3C5B59170D20}" type="presOf" srcId="{433C70DD-72BE-4E26-81E7-5A6BDA321E5B}" destId="{6F9F30B0-CBF6-4658-9ABF-454D27E030A3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564FE220-1A61-4142-9D25-E24183DE3BA1}" type="presOf" srcId="{AD7D415E-BCB4-46FD-8725-A71C2D72730D}" destId="{0E9CAB7A-90E8-4C93-8AA0-CB26DDC19936}" srcOrd="0" destOrd="0" presId="urn:microsoft.com/office/officeart/2005/8/layout/process2"/>
    <dgm:cxn modelId="{8B2D252E-FA6D-4397-A26D-449961853FC8}" type="presOf" srcId="{7E465643-6CBF-409E-8701-D268007AE0BB}" destId="{1C572C5E-AEF8-4863-9DE0-AC9725AFF800}" srcOrd="1" destOrd="0" presId="urn:microsoft.com/office/officeart/2005/8/layout/process2"/>
    <dgm:cxn modelId="{52F5FE33-651D-499B-B7B4-CF8E03410A78}" type="presOf" srcId="{AA52E8FA-B926-4B76-B4C3-D827373CFFFE}" destId="{DD0122DB-A18D-4FF9-AAAA-D1F03AC9D738}" srcOrd="1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5616B935-DE7E-4246-9994-6C45E814677D}" type="presOf" srcId="{792F1F7A-DD67-4CE1-A4D3-6278C72EBCA8}" destId="{25AA54A7-6456-4420-AB83-CB35AFD4A764}" srcOrd="0" destOrd="0" presId="urn:microsoft.com/office/officeart/2005/8/layout/process2"/>
    <dgm:cxn modelId="{F550BD3E-A471-4886-8FCE-708A107EEAD1}" type="presOf" srcId="{3328F060-4C09-499C-A006-A3302CA2F6ED}" destId="{11AB8C2C-8A97-4F02-977C-D84F14FF5219}" srcOrd="0" destOrd="0" presId="urn:microsoft.com/office/officeart/2005/8/layout/process2"/>
    <dgm:cxn modelId="{E66CF45B-31C8-49BF-A0A6-BFB788D6987C}" type="presOf" srcId="{66A6E0F7-BF07-4FFF-8DC5-3DB878FD309F}" destId="{1D9A3740-AC91-4540-98DA-3B82E7ED3223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8B511A53-47FD-4ABC-959B-B7CB14585E53}" type="presOf" srcId="{E8C2D3C4-0D7A-4F5B-91DA-BB602E0C2FB8}" destId="{60B672B7-2350-4A8F-B139-59B177E99381}" srcOrd="1" destOrd="0" presId="urn:microsoft.com/office/officeart/2005/8/layout/process2"/>
    <dgm:cxn modelId="{05F3057F-5FD6-45E5-BB6B-9AA4058A3117}" type="presOf" srcId="{433C70DD-72BE-4E26-81E7-5A6BDA321E5B}" destId="{0A29A38B-3B8A-49C3-92EE-F76CC278FC89}" srcOrd="1" destOrd="0" presId="urn:microsoft.com/office/officeart/2005/8/layout/process2"/>
    <dgm:cxn modelId="{09A19D82-D2F1-4F9D-8643-94C4B623D0A6}" type="presOf" srcId="{6A7D81D1-E68E-492B-9DED-7852F817B6FB}" destId="{DAC4F400-5FB0-4CB8-B191-C0BD5A1F9215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2DDEE2B3-EFC9-4B1B-8A46-3EA9A1B0C947}" type="presOf" srcId="{AA52E8FA-B926-4B76-B4C3-D827373CFFFE}" destId="{3FFC363B-FB87-4366-91CE-1A2884167418}" srcOrd="0" destOrd="0" presId="urn:microsoft.com/office/officeart/2005/8/layout/process2"/>
    <dgm:cxn modelId="{82DF56C3-6541-4C46-BB5D-968708E38E7E}" type="presOf" srcId="{B5700BDB-7269-433A-BDBA-C1A222BE1E4E}" destId="{212873FB-F00A-4A6A-BED1-248B6F581EEE}" srcOrd="1" destOrd="0" presId="urn:microsoft.com/office/officeart/2005/8/layout/process2"/>
    <dgm:cxn modelId="{51C275C9-056A-47C0-9B13-B56D4FE2CDAE}" type="presOf" srcId="{91AB941A-5F81-49A0-AC43-68558F84424B}" destId="{6355D51B-3DAF-4E1C-94B8-25C138DB0D59}" srcOrd="0" destOrd="0" presId="urn:microsoft.com/office/officeart/2005/8/layout/process2"/>
    <dgm:cxn modelId="{221405CD-8D8D-4284-9EFE-6FDA42E4333C}" type="presOf" srcId="{3D96A13B-4B02-448C-BB99-EF7CCFA6D725}" destId="{B1FB9D3B-6600-4090-B9C4-95B5E2C09737}" srcOrd="0" destOrd="0" presId="urn:microsoft.com/office/officeart/2005/8/layout/process2"/>
    <dgm:cxn modelId="{C489A7D6-821A-40EB-926A-D0BA8F7E2C48}" type="presOf" srcId="{BB99056A-3104-413C-BBD8-2437B8C9664C}" destId="{E28EFDD5-057F-44DE-870D-EC261DA1F007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4E6E89E2-4718-4428-B5FC-B01FB8E74DF4}" type="presOf" srcId="{E8C2D3C4-0D7A-4F5B-91DA-BB602E0C2FB8}" destId="{1D91FA24-77A2-494E-B8C0-06DBC9A5BE00}" srcOrd="0" destOrd="0" presId="urn:microsoft.com/office/officeart/2005/8/layout/process2"/>
    <dgm:cxn modelId="{99D108E3-31CB-4122-BCA3-970B2942D188}" type="presOf" srcId="{FF532276-93C3-471C-83F7-5C93F5B9AB9D}" destId="{DB03E575-8BD0-4007-B55E-95ABFBF3AD72}" srcOrd="1" destOrd="0" presId="urn:microsoft.com/office/officeart/2005/8/layout/process2"/>
    <dgm:cxn modelId="{6646D6E9-FFE1-442D-8C8B-3C388F12E59A}" type="presOf" srcId="{1C767958-3B77-4563-9BA3-BDA53FF2AE2F}" destId="{1D6D0F8E-8D3C-4B3C-8274-51B9538F5D5B}" srcOrd="0" destOrd="0" presId="urn:microsoft.com/office/officeart/2005/8/layout/process2"/>
    <dgm:cxn modelId="{22646CF4-D01B-43C6-826C-C15E83015D6F}" type="presOf" srcId="{B5700BDB-7269-433A-BDBA-C1A222BE1E4E}" destId="{C14A17A0-3EE6-4FB5-AE4E-9985B411875B}" srcOrd="0" destOrd="0" presId="urn:microsoft.com/office/officeart/2005/8/layout/process2"/>
    <dgm:cxn modelId="{1C50B6F6-2459-4223-8372-BB583D498958}" type="presOf" srcId="{AD7D415E-BCB4-46FD-8725-A71C2D72730D}" destId="{49520402-1399-45E4-9354-368B3CBD14CC}" srcOrd="1" destOrd="0" presId="urn:microsoft.com/office/officeart/2005/8/layout/process2"/>
    <dgm:cxn modelId="{90137467-82DA-4ADC-899E-45E5482D52AF}" type="presParOf" srcId="{B1FB9D3B-6600-4090-B9C4-95B5E2C09737}" destId="{1D9A3740-AC91-4540-98DA-3B82E7ED3223}" srcOrd="0" destOrd="0" presId="urn:microsoft.com/office/officeart/2005/8/layout/process2"/>
    <dgm:cxn modelId="{80C53EF5-AEB1-483C-94E0-EFE549CB57B3}" type="presParOf" srcId="{B1FB9D3B-6600-4090-B9C4-95B5E2C09737}" destId="{2E665667-BB49-41CF-BAFB-1B9208CCC679}" srcOrd="1" destOrd="0" presId="urn:microsoft.com/office/officeart/2005/8/layout/process2"/>
    <dgm:cxn modelId="{2C5E6A24-760A-42DC-B812-B30A95A0979C}" type="presParOf" srcId="{2E665667-BB49-41CF-BAFB-1B9208CCC679}" destId="{1C572C5E-AEF8-4863-9DE0-AC9725AFF800}" srcOrd="0" destOrd="0" presId="urn:microsoft.com/office/officeart/2005/8/layout/process2"/>
    <dgm:cxn modelId="{423F2C8C-87F4-4984-A6BB-F344A376ABB9}" type="presParOf" srcId="{B1FB9D3B-6600-4090-B9C4-95B5E2C09737}" destId="{1D6D0F8E-8D3C-4B3C-8274-51B9538F5D5B}" srcOrd="2" destOrd="0" presId="urn:microsoft.com/office/officeart/2005/8/layout/process2"/>
    <dgm:cxn modelId="{155F7139-FB00-4B4A-ACA8-41D7286C8BEC}" type="presParOf" srcId="{B1FB9D3B-6600-4090-B9C4-95B5E2C09737}" destId="{C14A17A0-3EE6-4FB5-AE4E-9985B411875B}" srcOrd="3" destOrd="0" presId="urn:microsoft.com/office/officeart/2005/8/layout/process2"/>
    <dgm:cxn modelId="{C26DA35B-4414-4C45-A889-99B614FF4A2A}" type="presParOf" srcId="{C14A17A0-3EE6-4FB5-AE4E-9985B411875B}" destId="{212873FB-F00A-4A6A-BED1-248B6F581EEE}" srcOrd="0" destOrd="0" presId="urn:microsoft.com/office/officeart/2005/8/layout/process2"/>
    <dgm:cxn modelId="{090D8D73-5E71-4215-BFDF-4BD82AC144FA}" type="presParOf" srcId="{B1FB9D3B-6600-4090-B9C4-95B5E2C09737}" destId="{11AB8C2C-8A97-4F02-977C-D84F14FF5219}" srcOrd="4" destOrd="0" presId="urn:microsoft.com/office/officeart/2005/8/layout/process2"/>
    <dgm:cxn modelId="{E24AC874-1543-4847-8B07-F72D3B50DB76}" type="presParOf" srcId="{B1FB9D3B-6600-4090-B9C4-95B5E2C09737}" destId="{1D91FA24-77A2-494E-B8C0-06DBC9A5BE00}" srcOrd="5" destOrd="0" presId="urn:microsoft.com/office/officeart/2005/8/layout/process2"/>
    <dgm:cxn modelId="{88B0ECC5-C818-4F1C-9FBC-FB4A96248FC4}" type="presParOf" srcId="{1D91FA24-77A2-494E-B8C0-06DBC9A5BE00}" destId="{60B672B7-2350-4A8F-B139-59B177E99381}" srcOrd="0" destOrd="0" presId="urn:microsoft.com/office/officeart/2005/8/layout/process2"/>
    <dgm:cxn modelId="{C0711399-F974-480E-9402-6B89D7361B01}" type="presParOf" srcId="{B1FB9D3B-6600-4090-B9C4-95B5E2C09737}" destId="{25AA54A7-6456-4420-AB83-CB35AFD4A764}" srcOrd="6" destOrd="0" presId="urn:microsoft.com/office/officeart/2005/8/layout/process2"/>
    <dgm:cxn modelId="{9F5552D4-19BA-4599-9DA2-3D74956AB6BB}" type="presParOf" srcId="{B1FB9D3B-6600-4090-B9C4-95B5E2C09737}" destId="{0E9CAB7A-90E8-4C93-8AA0-CB26DDC19936}" srcOrd="7" destOrd="0" presId="urn:microsoft.com/office/officeart/2005/8/layout/process2"/>
    <dgm:cxn modelId="{A25D51B7-E419-4FD9-8A75-8B87CA6C5749}" type="presParOf" srcId="{0E9CAB7A-90E8-4C93-8AA0-CB26DDC19936}" destId="{49520402-1399-45E4-9354-368B3CBD14CC}" srcOrd="0" destOrd="0" presId="urn:microsoft.com/office/officeart/2005/8/layout/process2"/>
    <dgm:cxn modelId="{DBC97BE4-519A-4EA0-B5DA-15C8C8862771}" type="presParOf" srcId="{B1FB9D3B-6600-4090-B9C4-95B5E2C09737}" destId="{E28EFDD5-057F-44DE-870D-EC261DA1F007}" srcOrd="8" destOrd="0" presId="urn:microsoft.com/office/officeart/2005/8/layout/process2"/>
    <dgm:cxn modelId="{25268E13-0489-4711-8510-FD903432AC70}" type="presParOf" srcId="{B1FB9D3B-6600-4090-B9C4-95B5E2C09737}" destId="{3FFC363B-FB87-4366-91CE-1A2884167418}" srcOrd="9" destOrd="0" presId="urn:microsoft.com/office/officeart/2005/8/layout/process2"/>
    <dgm:cxn modelId="{2D49ECDE-D921-43B6-8545-C4741AF14E86}" type="presParOf" srcId="{3FFC363B-FB87-4366-91CE-1A2884167418}" destId="{DD0122DB-A18D-4FF9-AAAA-D1F03AC9D738}" srcOrd="0" destOrd="0" presId="urn:microsoft.com/office/officeart/2005/8/layout/process2"/>
    <dgm:cxn modelId="{1FE11C02-B996-4721-A8FD-FE07A8C61DE8}" type="presParOf" srcId="{B1FB9D3B-6600-4090-B9C4-95B5E2C09737}" destId="{DD280494-1600-4B7C-8097-5CD1E176B9BB}" srcOrd="10" destOrd="0" presId="urn:microsoft.com/office/officeart/2005/8/layout/process2"/>
    <dgm:cxn modelId="{400903A8-C937-4ACE-BE55-A9A8F7E1DE5F}" type="presParOf" srcId="{B1FB9D3B-6600-4090-B9C4-95B5E2C09737}" destId="{82789724-6AB2-442D-805C-5AF51FD692D0}" srcOrd="11" destOrd="0" presId="urn:microsoft.com/office/officeart/2005/8/layout/process2"/>
    <dgm:cxn modelId="{14B47CB4-8B0F-49D4-B451-F11936D279D8}" type="presParOf" srcId="{82789724-6AB2-442D-805C-5AF51FD692D0}" destId="{DB03E575-8BD0-4007-B55E-95ABFBF3AD72}" srcOrd="0" destOrd="0" presId="urn:microsoft.com/office/officeart/2005/8/layout/process2"/>
    <dgm:cxn modelId="{5AA242C7-8422-481D-B072-736D4BE14DF5}" type="presParOf" srcId="{B1FB9D3B-6600-4090-B9C4-95B5E2C09737}" destId="{6355D51B-3DAF-4E1C-94B8-25C138DB0D59}" srcOrd="12" destOrd="0" presId="urn:microsoft.com/office/officeart/2005/8/layout/process2"/>
    <dgm:cxn modelId="{E7D1B6D1-D7EC-4EA5-9E1A-C0118DC1F799}" type="presParOf" srcId="{B1FB9D3B-6600-4090-B9C4-95B5E2C09737}" destId="{6F9F30B0-CBF6-4658-9ABF-454D27E030A3}" srcOrd="13" destOrd="0" presId="urn:microsoft.com/office/officeart/2005/8/layout/process2"/>
    <dgm:cxn modelId="{F90DB467-4D3F-4BD0-98A9-4F78030AB18E}" type="presParOf" srcId="{6F9F30B0-CBF6-4658-9ABF-454D27E030A3}" destId="{0A29A38B-3B8A-49C3-92EE-F76CC278FC89}" srcOrd="0" destOrd="0" presId="urn:microsoft.com/office/officeart/2005/8/layout/process2"/>
    <dgm:cxn modelId="{D6269235-4D58-4709-8AAD-85C908A3AD5F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4EEE8204-B962-4A2C-9B38-910015921F58}" type="presOf" srcId="{7241FABB-7885-4D70-A48E-8AED8AD5803A}" destId="{04FB325B-2994-47DC-9D75-C16010630A0B}" srcOrd="0" destOrd="0" presId="urn:microsoft.com/office/officeart/2005/8/layout/process2"/>
    <dgm:cxn modelId="{A7A5B730-9AED-49F7-A54D-409B8E4D4C2C}" type="presOf" srcId="{FF532276-93C3-471C-83F7-5C93F5B9AB9D}" destId="{DB03E575-8BD0-4007-B55E-95ABFBF3AD72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2AF9363F-E232-4750-8DA6-9BE6B043D276}" type="presOf" srcId="{E8C2D3C4-0D7A-4F5B-91DA-BB602E0C2FB8}" destId="{60B672B7-2350-4A8F-B139-59B177E99381}" srcOrd="1" destOrd="0" presId="urn:microsoft.com/office/officeart/2005/8/layout/process2"/>
    <dgm:cxn modelId="{4845C040-3B9C-4043-A336-05D781413420}" type="presOf" srcId="{2EB91498-DE7E-48D7-B11D-7EF2BE821474}" destId="{D26C2CDB-E380-4206-8DCA-682FB6AD1690}" srcOrd="1" destOrd="0" presId="urn:microsoft.com/office/officeart/2005/8/layout/process2"/>
    <dgm:cxn modelId="{FDCDEF5B-C9CF-4ABB-B081-F2FB7BA1BFA0}" type="presOf" srcId="{51549EC1-E96E-41DC-B142-BF9A553290BC}" destId="{39FD6B88-F89D-4874-A0D1-956DC7361AD5}" srcOrd="0" destOrd="0" presId="urn:microsoft.com/office/officeart/2005/8/layout/process2"/>
    <dgm:cxn modelId="{BA23C066-BF1D-4954-80F0-BFAC112FD5B5}" type="presOf" srcId="{3D96A13B-4B02-448C-BB99-EF7CCFA6D725}" destId="{B1FB9D3B-6600-4090-B9C4-95B5E2C09737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467CA94C-E7F4-4F2D-8D20-E738FE62E7C7}" type="presOf" srcId="{AD7D415E-BCB4-46FD-8725-A71C2D72730D}" destId="{0E9CAB7A-90E8-4C93-8AA0-CB26DDC19936}" srcOrd="0" destOrd="0" presId="urn:microsoft.com/office/officeart/2005/8/layout/process2"/>
    <dgm:cxn modelId="{73062C6E-3FF3-4358-AFE0-0295084461B0}" type="presOf" srcId="{AA52E8FA-B926-4B76-B4C3-D827373CFFFE}" destId="{3FFC363B-FB87-4366-91CE-1A2884167418}" srcOrd="0" destOrd="0" presId="urn:microsoft.com/office/officeart/2005/8/layout/process2"/>
    <dgm:cxn modelId="{2B7FA971-39FA-40EF-81D9-8AAD298D7ABB}" type="presOf" srcId="{3328F060-4C09-499C-A006-A3302CA2F6ED}" destId="{11AB8C2C-8A97-4F02-977C-D84F14FF5219}" srcOrd="0" destOrd="0" presId="urn:microsoft.com/office/officeart/2005/8/layout/process2"/>
    <dgm:cxn modelId="{1962B154-73A6-46B4-805A-A08545AF44E3}" type="presOf" srcId="{792F1F7A-DD67-4CE1-A4D3-6278C72EBCA8}" destId="{25AA54A7-6456-4420-AB83-CB35AFD4A764}" srcOrd="0" destOrd="0" presId="urn:microsoft.com/office/officeart/2005/8/layout/process2"/>
    <dgm:cxn modelId="{6FFE6E7B-C583-4AB5-B2E5-4E97BE79364A}" type="presOf" srcId="{AD7D415E-BCB4-46FD-8725-A71C2D72730D}" destId="{49520402-1399-45E4-9354-368B3CBD14CC}" srcOrd="1" destOrd="0" presId="urn:microsoft.com/office/officeart/2005/8/layout/process2"/>
    <dgm:cxn modelId="{0019767B-8D2C-49EE-9D6C-7172BB931E5B}" type="presOf" srcId="{55DFCF76-5A93-48C9-B1A8-4B4068D50645}" destId="{3B65FB06-189C-41BA-9092-ABD9353201CA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0F1DF681-9409-4F48-AF08-08BFF070EBFE}" type="presOf" srcId="{E8C2D3C4-0D7A-4F5B-91DA-BB602E0C2FB8}" destId="{1D91FA24-77A2-494E-B8C0-06DBC9A5BE00}" srcOrd="0" destOrd="0" presId="urn:microsoft.com/office/officeart/2005/8/layout/process2"/>
    <dgm:cxn modelId="{D2373A83-0BDC-42A6-A0DA-76C45160A6BA}" type="presOf" srcId="{AA52E8FA-B926-4B76-B4C3-D827373CFFFE}" destId="{DD0122DB-A18D-4FF9-AAAA-D1F03AC9D738}" srcOrd="1" destOrd="0" presId="urn:microsoft.com/office/officeart/2005/8/layout/process2"/>
    <dgm:cxn modelId="{CA47158A-665C-4FF9-B5E3-EC3B4290A349}" type="presOf" srcId="{0FF1858A-0998-40AD-AC65-1225C122AABF}" destId="{9BFAD72E-5D34-4448-A2D4-666EEDEBECF1}" srcOrd="0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27B13A91-B649-4C25-BED0-5B5B3B3D1E3C}" type="presOf" srcId="{67698DF0-9AAA-4BC1-B786-ED0783B9E018}" destId="{DD280494-1600-4B7C-8097-5CD1E176B9BB}" srcOrd="0" destOrd="0" presId="urn:microsoft.com/office/officeart/2005/8/layout/process2"/>
    <dgm:cxn modelId="{4E6A2993-7FDE-49E9-9B49-59BE13719F86}" type="presOf" srcId="{7845D63B-3E43-448A-9ACC-16CAF2DD5BB2}" destId="{02A1ECE7-6786-4F83-BC67-BA3308B316B6}" srcOrd="1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E26967B2-957E-496D-8597-B29781C944D9}" type="presOf" srcId="{FF532276-93C3-471C-83F7-5C93F5B9AB9D}" destId="{82789724-6AB2-442D-805C-5AF51FD692D0}" srcOrd="0" destOrd="0" presId="urn:microsoft.com/office/officeart/2005/8/layout/process2"/>
    <dgm:cxn modelId="{74EBE5D4-9BED-4167-B795-CC34DEC6C2E7}" type="presOf" srcId="{2EB91498-DE7E-48D7-B11D-7EF2BE821474}" destId="{CCF35B3E-DEF0-4071-AD8D-CFCCA405AEC1}" srcOrd="0" destOrd="0" presId="urn:microsoft.com/office/officeart/2005/8/layout/process2"/>
    <dgm:cxn modelId="{2D4239D6-4674-4F5D-8DC4-B6147296FEF6}" type="presOf" srcId="{7845D63B-3E43-448A-9ACC-16CAF2DD5BB2}" destId="{1BDB2552-1992-4DE7-BD78-D746232AE333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D5C41AE3-3DD4-43D0-B8CA-5D0BD3E8C312}" type="presOf" srcId="{55DFCF76-5A93-48C9-B1A8-4B4068D50645}" destId="{7013F7AB-752C-40E9-B0F5-EDA3AB516911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5CA8E5F4-C77C-4884-ADCF-F118EBED8668}" type="presOf" srcId="{BB99056A-3104-413C-BBD8-2437B8C9664C}" destId="{E28EFDD5-057F-44DE-870D-EC261DA1F007}" srcOrd="0" destOrd="0" presId="urn:microsoft.com/office/officeart/2005/8/layout/process2"/>
    <dgm:cxn modelId="{EB29F8F5-300D-4A03-8B7F-D6BE5DD17C2D}" type="presOf" srcId="{FCC8AF73-9A9E-4395-A96C-CA2FFE0B422F}" destId="{F06AED2A-D937-41A7-8B44-893D5D19688B}" srcOrd="0" destOrd="0" presId="urn:microsoft.com/office/officeart/2005/8/layout/process2"/>
    <dgm:cxn modelId="{4E01A9C7-95FD-445A-B2D5-11AD4EA0360D}" type="presParOf" srcId="{B1FB9D3B-6600-4090-B9C4-95B5E2C09737}" destId="{11AB8C2C-8A97-4F02-977C-D84F14FF5219}" srcOrd="0" destOrd="0" presId="urn:microsoft.com/office/officeart/2005/8/layout/process2"/>
    <dgm:cxn modelId="{E2EAA6EE-2986-43F3-837A-B0F3CC9C4947}" type="presParOf" srcId="{B1FB9D3B-6600-4090-B9C4-95B5E2C09737}" destId="{1D91FA24-77A2-494E-B8C0-06DBC9A5BE00}" srcOrd="1" destOrd="0" presId="urn:microsoft.com/office/officeart/2005/8/layout/process2"/>
    <dgm:cxn modelId="{D5B6727A-25D9-4BD2-92FC-D86FD0D927E6}" type="presParOf" srcId="{1D91FA24-77A2-494E-B8C0-06DBC9A5BE00}" destId="{60B672B7-2350-4A8F-B139-59B177E99381}" srcOrd="0" destOrd="0" presId="urn:microsoft.com/office/officeart/2005/8/layout/process2"/>
    <dgm:cxn modelId="{633B8EA0-E484-4BBD-998A-B5A409C1D6A9}" type="presParOf" srcId="{B1FB9D3B-6600-4090-B9C4-95B5E2C09737}" destId="{25AA54A7-6456-4420-AB83-CB35AFD4A764}" srcOrd="2" destOrd="0" presId="urn:microsoft.com/office/officeart/2005/8/layout/process2"/>
    <dgm:cxn modelId="{7D1D6A25-602D-4945-AC23-ACDA81E311E5}" type="presParOf" srcId="{B1FB9D3B-6600-4090-B9C4-95B5E2C09737}" destId="{0E9CAB7A-90E8-4C93-8AA0-CB26DDC19936}" srcOrd="3" destOrd="0" presId="urn:microsoft.com/office/officeart/2005/8/layout/process2"/>
    <dgm:cxn modelId="{2C46D586-2A48-4650-B711-2B69B4F6F96E}" type="presParOf" srcId="{0E9CAB7A-90E8-4C93-8AA0-CB26DDC19936}" destId="{49520402-1399-45E4-9354-368B3CBD14CC}" srcOrd="0" destOrd="0" presId="urn:microsoft.com/office/officeart/2005/8/layout/process2"/>
    <dgm:cxn modelId="{502211F0-8A6E-4E4E-9E38-7BA664D90F3B}" type="presParOf" srcId="{B1FB9D3B-6600-4090-B9C4-95B5E2C09737}" destId="{E28EFDD5-057F-44DE-870D-EC261DA1F007}" srcOrd="4" destOrd="0" presId="urn:microsoft.com/office/officeart/2005/8/layout/process2"/>
    <dgm:cxn modelId="{F89FAFA2-525E-4EB9-BD27-696141A05EB9}" type="presParOf" srcId="{B1FB9D3B-6600-4090-B9C4-95B5E2C09737}" destId="{3FFC363B-FB87-4366-91CE-1A2884167418}" srcOrd="5" destOrd="0" presId="urn:microsoft.com/office/officeart/2005/8/layout/process2"/>
    <dgm:cxn modelId="{1371C754-AE41-4405-B05F-0697CE090724}" type="presParOf" srcId="{3FFC363B-FB87-4366-91CE-1A2884167418}" destId="{DD0122DB-A18D-4FF9-AAAA-D1F03AC9D738}" srcOrd="0" destOrd="0" presId="urn:microsoft.com/office/officeart/2005/8/layout/process2"/>
    <dgm:cxn modelId="{904147AC-6FEE-41BB-9B83-016BDACDEDCE}" type="presParOf" srcId="{B1FB9D3B-6600-4090-B9C4-95B5E2C09737}" destId="{04FB325B-2994-47DC-9D75-C16010630A0B}" srcOrd="6" destOrd="0" presId="urn:microsoft.com/office/officeart/2005/8/layout/process2"/>
    <dgm:cxn modelId="{FE96D5C7-0118-4B9E-B861-610117588518}" type="presParOf" srcId="{B1FB9D3B-6600-4090-B9C4-95B5E2C09737}" destId="{CCF35B3E-DEF0-4071-AD8D-CFCCA405AEC1}" srcOrd="7" destOrd="0" presId="urn:microsoft.com/office/officeart/2005/8/layout/process2"/>
    <dgm:cxn modelId="{6C4DB94A-D496-4E4B-BB80-C26EA98A52D6}" type="presParOf" srcId="{CCF35B3E-DEF0-4071-AD8D-CFCCA405AEC1}" destId="{D26C2CDB-E380-4206-8DCA-682FB6AD1690}" srcOrd="0" destOrd="0" presId="urn:microsoft.com/office/officeart/2005/8/layout/process2"/>
    <dgm:cxn modelId="{503E9908-1D65-4764-8CCD-A7C92B884E2F}" type="presParOf" srcId="{B1FB9D3B-6600-4090-B9C4-95B5E2C09737}" destId="{DD280494-1600-4B7C-8097-5CD1E176B9BB}" srcOrd="8" destOrd="0" presId="urn:microsoft.com/office/officeart/2005/8/layout/process2"/>
    <dgm:cxn modelId="{FA203EFB-B4EA-4DA8-A952-051DC4DDC928}" type="presParOf" srcId="{B1FB9D3B-6600-4090-B9C4-95B5E2C09737}" destId="{82789724-6AB2-442D-805C-5AF51FD692D0}" srcOrd="9" destOrd="0" presId="urn:microsoft.com/office/officeart/2005/8/layout/process2"/>
    <dgm:cxn modelId="{0EEA0B0A-0815-498D-921A-ED54ED00F176}" type="presParOf" srcId="{82789724-6AB2-442D-805C-5AF51FD692D0}" destId="{DB03E575-8BD0-4007-B55E-95ABFBF3AD72}" srcOrd="0" destOrd="0" presId="urn:microsoft.com/office/officeart/2005/8/layout/process2"/>
    <dgm:cxn modelId="{6DFA96A0-FAD2-4800-B90F-01E84390D1E0}" type="presParOf" srcId="{B1FB9D3B-6600-4090-B9C4-95B5E2C09737}" destId="{9BFAD72E-5D34-4448-A2D4-666EEDEBECF1}" srcOrd="10" destOrd="0" presId="urn:microsoft.com/office/officeart/2005/8/layout/process2"/>
    <dgm:cxn modelId="{AAF727FC-E417-4E59-BF8C-F4A5E36D8A83}" type="presParOf" srcId="{B1FB9D3B-6600-4090-B9C4-95B5E2C09737}" destId="{1BDB2552-1992-4DE7-BD78-D746232AE333}" srcOrd="11" destOrd="0" presId="urn:microsoft.com/office/officeart/2005/8/layout/process2"/>
    <dgm:cxn modelId="{2BEFBE72-50FD-4F5B-A410-6B551E04995B}" type="presParOf" srcId="{1BDB2552-1992-4DE7-BD78-D746232AE333}" destId="{02A1ECE7-6786-4F83-BC67-BA3308B316B6}" srcOrd="0" destOrd="0" presId="urn:microsoft.com/office/officeart/2005/8/layout/process2"/>
    <dgm:cxn modelId="{8D7C54A7-8A60-48FA-AA6E-AE8E2E2725EB}" type="presParOf" srcId="{B1FB9D3B-6600-4090-B9C4-95B5E2C09737}" destId="{F06AED2A-D937-41A7-8B44-893D5D19688B}" srcOrd="12" destOrd="0" presId="urn:microsoft.com/office/officeart/2005/8/layout/process2"/>
    <dgm:cxn modelId="{8734A756-89D7-417E-B1D8-1820A47D8827}" type="presParOf" srcId="{B1FB9D3B-6600-4090-B9C4-95B5E2C09737}" destId="{7013F7AB-752C-40E9-B0F5-EDA3AB516911}" srcOrd="13" destOrd="0" presId="urn:microsoft.com/office/officeart/2005/8/layout/process2"/>
    <dgm:cxn modelId="{8AAE5BC2-EBFA-4136-A69E-AFC47F1BAD79}" type="presParOf" srcId="{7013F7AB-752C-40E9-B0F5-EDA3AB516911}" destId="{3B65FB06-189C-41BA-9092-ABD9353201CA}" srcOrd="0" destOrd="0" presId="urn:microsoft.com/office/officeart/2005/8/layout/process2"/>
    <dgm:cxn modelId="{C6B5B533-FB07-415A-8B3F-84E64D289521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3D03A903-CE77-4892-819F-C60692DE3E9A}" type="presOf" srcId="{04AD9DF9-1C8F-48F4-ACA7-09B1CD0FD715}" destId="{8F4B100F-0B9E-4A04-BA8A-C9E5BDFF34CF}" srcOrd="0" destOrd="0" presId="urn:microsoft.com/office/officeart/2005/8/layout/process2"/>
    <dgm:cxn modelId="{E67EFE11-27F4-41FC-886D-3DB6D7E5EE06}" type="presOf" srcId="{A16E698A-A44C-4E52-82DC-678BFBD1D262}" destId="{14690839-93A9-4472-8C14-3B37C9A3DE9E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88C67023-681C-40A0-8775-2B1A2170F3EA}" type="presOf" srcId="{2844A7D5-22B0-43D5-A1A8-0F1A6A19A97E}" destId="{F807A87D-2210-4B5E-A4CB-9DDB12DB9125}" srcOrd="0" destOrd="0" presId="urn:microsoft.com/office/officeart/2005/8/layout/process2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3B2A132A-93EC-4348-A248-5B170D76483F}" type="presOf" srcId="{7B0889C6-F789-40AF-99BC-41FA220EDF91}" destId="{05131482-E7E4-4CC6-B79D-AE88E5CBB2AF}" srcOrd="0" destOrd="0" presId="urn:microsoft.com/office/officeart/2005/8/layout/process2"/>
    <dgm:cxn modelId="{31C9BF33-A89F-4E37-B3D2-014DA85937E1}" type="presOf" srcId="{99FA2F36-E89A-4868-B21B-8D633087C548}" destId="{BB87810F-0FA3-4883-99F6-D70C9D6C7E94}" srcOrd="0" destOrd="0" presId="urn:microsoft.com/office/officeart/2005/8/layout/process2"/>
    <dgm:cxn modelId="{55CB1738-C372-4166-9A8D-D6DD8BA2C288}" type="presOf" srcId="{B92BE929-9197-4F24-95ED-DEC3B35D43EA}" destId="{8C45B0EB-EB63-4389-BC03-3A1D8D950162}" srcOrd="0" destOrd="0" presId="urn:microsoft.com/office/officeart/2005/8/layout/process2"/>
    <dgm:cxn modelId="{7599633A-6182-40CB-8B8C-73380D44D9DC}" type="presOf" srcId="{E30C771F-36C6-486E-91A2-555B3848AF15}" destId="{A0A745EE-4080-456F-B66D-ECC92D1B812C}" srcOrd="0" destOrd="0" presId="urn:microsoft.com/office/officeart/2005/8/layout/process2"/>
    <dgm:cxn modelId="{5C27173B-F39F-4373-A2F8-22BAF990CBAE}" type="presOf" srcId="{117387B0-91B1-455E-9706-A09A7ABF30D6}" destId="{6E1CAA8E-8D1D-4C4C-B102-A216CCE5F9BC}" srcOrd="0" destOrd="0" presId="urn:microsoft.com/office/officeart/2005/8/layout/process2"/>
    <dgm:cxn modelId="{8AF6035E-395A-46FF-8391-9FDC8A99E876}" type="presOf" srcId="{7B0889C6-F789-40AF-99BC-41FA220EDF91}" destId="{769C9951-EEAD-47E9-96B7-DA943DCEA756}" srcOrd="1" destOrd="0" presId="urn:microsoft.com/office/officeart/2005/8/layout/process2"/>
    <dgm:cxn modelId="{51E02965-4484-43AD-8C72-5E749464A333}" type="presOf" srcId="{A2485A3B-7724-4209-8D82-641C0588BA82}" destId="{56829AC1-750B-462D-A227-CC81E78066C0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62B8D268-85AE-488C-BA41-3D80484F09D1}" type="presOf" srcId="{7E4AAF66-A6C5-4DA3-842A-410B81161688}" destId="{DE37B23F-7091-4C7F-9812-5738043CFDB2}" srcOrd="1" destOrd="0" presId="urn:microsoft.com/office/officeart/2005/8/layout/process2"/>
    <dgm:cxn modelId="{583EB36A-E2B7-4E9B-90F4-1F767DBDA2C7}" type="presOf" srcId="{FE3F8531-E9C6-4796-8A92-D0073A4C0F06}" destId="{11154F26-7E46-4A4D-AF95-93ACA17C5D50}" srcOrd="1" destOrd="0" presId="urn:microsoft.com/office/officeart/2005/8/layout/process2"/>
    <dgm:cxn modelId="{F860866F-28BE-4579-B9B3-3B04D9F7BFCD}" type="presOf" srcId="{3D96A13B-4B02-448C-BB99-EF7CCFA6D725}" destId="{B1FB9D3B-6600-4090-B9C4-95B5E2C09737}" srcOrd="0" destOrd="0" presId="urn:microsoft.com/office/officeart/2005/8/layout/process2"/>
    <dgm:cxn modelId="{4EE07456-5A40-4907-9ED1-1DC605D7724E}" type="presOf" srcId="{E30C771F-36C6-486E-91A2-555B3848AF15}" destId="{7133690F-E709-4491-923A-1733FBE0F543}" srcOrd="1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C9237D82-E795-4A35-A783-0E1D3A46640D}" type="presOf" srcId="{99FA2F36-E89A-4868-B21B-8D633087C548}" destId="{56AD975E-F5FC-42E7-9B1D-EA42A152D6B8}" srcOrd="1" destOrd="0" presId="urn:microsoft.com/office/officeart/2005/8/layout/process2"/>
    <dgm:cxn modelId="{C19A4F84-544D-4FD9-A654-29784EA0DE58}" type="presOf" srcId="{9CC41379-01EB-448C-A991-D9694708954F}" destId="{811CA75B-BAB6-4BC7-BB30-9A0AAD3EA78A}" srcOrd="0" destOrd="0" presId="urn:microsoft.com/office/officeart/2005/8/layout/process2"/>
    <dgm:cxn modelId="{28CB2890-8A4A-4B81-B903-32E771CA6CBD}" type="presOf" srcId="{FE3F8531-E9C6-4796-8A92-D0073A4C0F06}" destId="{5ABF4227-39FC-474B-8BDC-39F629F3BFD2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A4B1F8B4-852C-49AF-8831-C3CEF26E2BB7}" type="presOf" srcId="{04AD9DF9-1C8F-48F4-ACA7-09B1CD0FD715}" destId="{C97E9D90-8384-4BC7-BA72-6A43C70C10D5}" srcOrd="1" destOrd="0" presId="urn:microsoft.com/office/officeart/2005/8/layout/process2"/>
    <dgm:cxn modelId="{B3454FD9-1E73-4F3B-ACE8-592C7578AF6F}" type="presOf" srcId="{7E4AAF66-A6C5-4DA3-842A-410B81161688}" destId="{FF2E3943-0DDA-4862-ABA8-9A553EE3973E}" srcOrd="0" destOrd="0" presId="urn:microsoft.com/office/officeart/2005/8/layout/process2"/>
    <dgm:cxn modelId="{D60E0DE8-1205-415C-9BAA-E95F8D5C0F67}" type="presOf" srcId="{76651ACC-CD96-4CE9-B575-7C896C841354}" destId="{3A9CE811-66AC-43F4-B44D-EA32AF4C4839}" srcOrd="0" destOrd="0" presId="urn:microsoft.com/office/officeart/2005/8/layout/process2"/>
    <dgm:cxn modelId="{A11DE5F6-80CF-43A4-9A21-51573681C909}" type="presOf" srcId="{7520CC42-BC04-43E3-9036-77B46D409905}" destId="{48B4C66F-C81F-43FF-BE42-1C1E4542DB5B}" srcOrd="0" destOrd="0" presId="urn:microsoft.com/office/officeart/2005/8/layout/process2"/>
    <dgm:cxn modelId="{E4226FF9-B330-45D0-8ED7-D665CDDAF7BD}" type="presOf" srcId="{95E47464-0EDA-4A67-A7E3-D99360EEE744}" destId="{9A446D4F-D2C0-4E4E-8615-D556555E0639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C1350CFE-6E10-4311-AB85-4B9CAB8BCD91}" type="presOf" srcId="{B92BE929-9197-4F24-95ED-DEC3B35D43EA}" destId="{1694BDC5-B329-4435-B71C-5C45686F46D3}" srcOrd="1" destOrd="0" presId="urn:microsoft.com/office/officeart/2005/8/layout/process2"/>
    <dgm:cxn modelId="{790597EE-76BD-485F-9F72-03F945C0745E}" type="presParOf" srcId="{B1FB9D3B-6600-4090-B9C4-95B5E2C09737}" destId="{48B4C66F-C81F-43FF-BE42-1C1E4542DB5B}" srcOrd="0" destOrd="0" presId="urn:microsoft.com/office/officeart/2005/8/layout/process2"/>
    <dgm:cxn modelId="{BB3CE5C3-18B5-4F5D-AB13-6CB04CBEC2D8}" type="presParOf" srcId="{B1FB9D3B-6600-4090-B9C4-95B5E2C09737}" destId="{FF2E3943-0DDA-4862-ABA8-9A553EE3973E}" srcOrd="1" destOrd="0" presId="urn:microsoft.com/office/officeart/2005/8/layout/process2"/>
    <dgm:cxn modelId="{747A63FA-4BBB-41DB-9D4E-0CD1A55047E8}" type="presParOf" srcId="{FF2E3943-0DDA-4862-ABA8-9A553EE3973E}" destId="{DE37B23F-7091-4C7F-9812-5738043CFDB2}" srcOrd="0" destOrd="0" presId="urn:microsoft.com/office/officeart/2005/8/layout/process2"/>
    <dgm:cxn modelId="{A1D87422-8939-4D1D-B214-B8198A601646}" type="presParOf" srcId="{B1FB9D3B-6600-4090-B9C4-95B5E2C09737}" destId="{9A446D4F-D2C0-4E4E-8615-D556555E0639}" srcOrd="2" destOrd="0" presId="urn:microsoft.com/office/officeart/2005/8/layout/process2"/>
    <dgm:cxn modelId="{8CDC9733-D0FA-484A-818E-2E229E86263A}" type="presParOf" srcId="{B1FB9D3B-6600-4090-B9C4-95B5E2C09737}" destId="{8C45B0EB-EB63-4389-BC03-3A1D8D950162}" srcOrd="3" destOrd="0" presId="urn:microsoft.com/office/officeart/2005/8/layout/process2"/>
    <dgm:cxn modelId="{D1866B9E-6053-4A9C-8DDF-746B0596A863}" type="presParOf" srcId="{8C45B0EB-EB63-4389-BC03-3A1D8D950162}" destId="{1694BDC5-B329-4435-B71C-5C45686F46D3}" srcOrd="0" destOrd="0" presId="urn:microsoft.com/office/officeart/2005/8/layout/process2"/>
    <dgm:cxn modelId="{14A8969A-A778-4E89-AC3B-9D0D8573974D}" type="presParOf" srcId="{B1FB9D3B-6600-4090-B9C4-95B5E2C09737}" destId="{14690839-93A9-4472-8C14-3B37C9A3DE9E}" srcOrd="4" destOrd="0" presId="urn:microsoft.com/office/officeart/2005/8/layout/process2"/>
    <dgm:cxn modelId="{0B54A678-C4A0-48D0-8DDB-FBD82EA62BD9}" type="presParOf" srcId="{B1FB9D3B-6600-4090-B9C4-95B5E2C09737}" destId="{8F4B100F-0B9E-4A04-BA8A-C9E5BDFF34CF}" srcOrd="5" destOrd="0" presId="urn:microsoft.com/office/officeart/2005/8/layout/process2"/>
    <dgm:cxn modelId="{AAA1DAF8-6300-4B3D-A3A0-D496EE18B005}" type="presParOf" srcId="{8F4B100F-0B9E-4A04-BA8A-C9E5BDFF34CF}" destId="{C97E9D90-8384-4BC7-BA72-6A43C70C10D5}" srcOrd="0" destOrd="0" presId="urn:microsoft.com/office/officeart/2005/8/layout/process2"/>
    <dgm:cxn modelId="{02C43925-27F1-4E5E-8686-39FAA9939FB5}" type="presParOf" srcId="{B1FB9D3B-6600-4090-B9C4-95B5E2C09737}" destId="{F807A87D-2210-4B5E-A4CB-9DDB12DB9125}" srcOrd="6" destOrd="0" presId="urn:microsoft.com/office/officeart/2005/8/layout/process2"/>
    <dgm:cxn modelId="{503AF4DA-2705-4E2D-88B4-5C4D165A080B}" type="presParOf" srcId="{B1FB9D3B-6600-4090-B9C4-95B5E2C09737}" destId="{A0A745EE-4080-456F-B66D-ECC92D1B812C}" srcOrd="7" destOrd="0" presId="urn:microsoft.com/office/officeart/2005/8/layout/process2"/>
    <dgm:cxn modelId="{AC81E183-501F-4365-9224-D1B84AC47A8E}" type="presParOf" srcId="{A0A745EE-4080-456F-B66D-ECC92D1B812C}" destId="{7133690F-E709-4491-923A-1733FBE0F543}" srcOrd="0" destOrd="0" presId="urn:microsoft.com/office/officeart/2005/8/layout/process2"/>
    <dgm:cxn modelId="{00A5CD69-55C9-4053-BAAD-A0383CA4BBDA}" type="presParOf" srcId="{B1FB9D3B-6600-4090-B9C4-95B5E2C09737}" destId="{811CA75B-BAB6-4BC7-BB30-9A0AAD3EA78A}" srcOrd="8" destOrd="0" presId="urn:microsoft.com/office/officeart/2005/8/layout/process2"/>
    <dgm:cxn modelId="{BCF76D0C-A9A5-4EF4-8C8C-5CD61EF55555}" type="presParOf" srcId="{B1FB9D3B-6600-4090-B9C4-95B5E2C09737}" destId="{5ABF4227-39FC-474B-8BDC-39F629F3BFD2}" srcOrd="9" destOrd="0" presId="urn:microsoft.com/office/officeart/2005/8/layout/process2"/>
    <dgm:cxn modelId="{B2103AC0-7E2D-456D-9B0E-4C685DB51C26}" type="presParOf" srcId="{5ABF4227-39FC-474B-8BDC-39F629F3BFD2}" destId="{11154F26-7E46-4A4D-AF95-93ACA17C5D50}" srcOrd="0" destOrd="0" presId="urn:microsoft.com/office/officeart/2005/8/layout/process2"/>
    <dgm:cxn modelId="{A0A53FEA-2C23-4379-A55F-093BD70186E7}" type="presParOf" srcId="{B1FB9D3B-6600-4090-B9C4-95B5E2C09737}" destId="{3A9CE811-66AC-43F4-B44D-EA32AF4C4839}" srcOrd="10" destOrd="0" presId="urn:microsoft.com/office/officeart/2005/8/layout/process2"/>
    <dgm:cxn modelId="{F6223B67-FEDB-4480-8B06-046F54E66729}" type="presParOf" srcId="{B1FB9D3B-6600-4090-B9C4-95B5E2C09737}" destId="{BB87810F-0FA3-4883-99F6-D70C9D6C7E94}" srcOrd="11" destOrd="0" presId="urn:microsoft.com/office/officeart/2005/8/layout/process2"/>
    <dgm:cxn modelId="{309D5420-26F8-42DA-BBF4-F1820C5FD39A}" type="presParOf" srcId="{BB87810F-0FA3-4883-99F6-D70C9D6C7E94}" destId="{56AD975E-F5FC-42E7-9B1D-EA42A152D6B8}" srcOrd="0" destOrd="0" presId="urn:microsoft.com/office/officeart/2005/8/layout/process2"/>
    <dgm:cxn modelId="{385E3BA2-2727-4E36-9524-4589738137BB}" type="presParOf" srcId="{B1FB9D3B-6600-4090-B9C4-95B5E2C09737}" destId="{56829AC1-750B-462D-A227-CC81E78066C0}" srcOrd="12" destOrd="0" presId="urn:microsoft.com/office/officeart/2005/8/layout/process2"/>
    <dgm:cxn modelId="{51F62DA7-C7A8-4468-8CF2-96A13EBD5312}" type="presParOf" srcId="{B1FB9D3B-6600-4090-B9C4-95B5E2C09737}" destId="{05131482-E7E4-4CC6-B79D-AE88E5CBB2AF}" srcOrd="13" destOrd="0" presId="urn:microsoft.com/office/officeart/2005/8/layout/process2"/>
    <dgm:cxn modelId="{15901CAB-AD3F-45AE-A2CF-502DE99B1708}" type="presParOf" srcId="{05131482-E7E4-4CC6-B79D-AE88E5CBB2AF}" destId="{769C9951-EEAD-47E9-96B7-DA943DCEA756}" srcOrd="0" destOrd="0" presId="urn:microsoft.com/office/officeart/2005/8/layout/process2"/>
    <dgm:cxn modelId="{DDCCB6E7-D2E4-4AE5-A964-E9413BBA10CF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FAB5910B-1CAB-4BCC-A144-1D7AC0E9A526}" type="presOf" srcId="{552D4050-19F4-409F-A383-3155F3F21BF9}" destId="{818EBAE0-50CB-4A78-8014-0756649330C7}" srcOrd="0" destOrd="0" presId="urn:microsoft.com/office/officeart/2005/8/layout/process2"/>
    <dgm:cxn modelId="{486ED45C-F108-40AD-9F6E-807313C70AB7}" type="presOf" srcId="{90E4BD86-0A98-41A0-A5F8-26FCACB8A377}" destId="{8D509805-FEE5-48AE-9C4B-38FA56ED964E}" srcOrd="0" destOrd="0" presId="urn:microsoft.com/office/officeart/2005/8/layout/process2"/>
    <dgm:cxn modelId="{CD98BA47-38DD-424E-B520-CE81137F1E92}" type="presOf" srcId="{B46D7EE2-ED65-4092-9BF8-14A982E9C373}" destId="{4BD65FFB-36EE-46CC-AA55-5A4E1BCC869F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75F80454-B1F7-4018-BF3D-45DA5DB40BD8}" type="presOf" srcId="{038B29AB-BC4C-4F35-B1ED-2F2DFDCE3EAC}" destId="{A84A368B-B76A-4290-A432-87D137B256EE}" srcOrd="0" destOrd="0" presId="urn:microsoft.com/office/officeart/2005/8/layout/process2"/>
    <dgm:cxn modelId="{F26B84D4-4BE5-4430-8B91-60C2DC42CED6}" type="presOf" srcId="{90E4BD86-0A98-41A0-A5F8-26FCACB8A377}" destId="{6941DCAD-943C-4746-A9D2-26342ABDD3FD}" srcOrd="1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200B80C5-44BA-4302-A2DF-FD723109D178}" type="presParOf" srcId="{A84A368B-B76A-4290-A432-87D137B256EE}" destId="{818EBAE0-50CB-4A78-8014-0756649330C7}" srcOrd="0" destOrd="0" presId="urn:microsoft.com/office/officeart/2005/8/layout/process2"/>
    <dgm:cxn modelId="{33D1FFCA-7935-4EC4-B775-5098D52103BE}" type="presParOf" srcId="{A84A368B-B76A-4290-A432-87D137B256EE}" destId="{8D509805-FEE5-48AE-9C4B-38FA56ED964E}" srcOrd="1" destOrd="0" presId="urn:microsoft.com/office/officeart/2005/8/layout/process2"/>
    <dgm:cxn modelId="{DF92CA0F-5BA7-43FC-B2CE-D8118C8F312B}" type="presParOf" srcId="{8D509805-FEE5-48AE-9C4B-38FA56ED964E}" destId="{6941DCAD-943C-4746-A9D2-26342ABDD3FD}" srcOrd="0" destOrd="0" presId="urn:microsoft.com/office/officeart/2005/8/layout/process2"/>
    <dgm:cxn modelId="{DCA5EDB0-18ED-4108-86EF-885F5DA91A3F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A44C1F11-B496-4452-AC8E-DF1C63C1A2BF}" type="presOf" srcId="{21757B9F-DC47-4FD9-BE3D-1A137EFAFD95}" destId="{55900631-9FB4-49BD-8F1B-E04D495B95F6}" srcOrd="1" destOrd="0" presId="urn:microsoft.com/office/officeart/2005/8/layout/process1"/>
    <dgm:cxn modelId="{2E1D7A23-E115-4CD8-9054-BE3415A3E34C}" type="presOf" srcId="{ABCB427A-A9A3-4CC8-BE1B-33DE8B2FEDD7}" destId="{A0A68D78-FA8A-44B8-A3B5-B4D3DCC56BCD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F1EC4287-7DFF-4048-AC54-7F8D5391BC71}" type="presOf" srcId="{5AC0416C-EC48-449F-8E43-FBA320BF8604}" destId="{7015EED0-502A-42A3-86B0-84E9290D30E8}" srcOrd="0" destOrd="0" presId="urn:microsoft.com/office/officeart/2005/8/layout/process1"/>
    <dgm:cxn modelId="{66328895-684F-4EE1-BB5A-F25B9905A0CF}" type="presOf" srcId="{C08CD953-9F28-457F-872B-80E272EB6FEE}" destId="{5D2D7666-7C6D-4563-9517-952FB243EA77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2DB71FA5-3584-4127-8A86-1178FE11A3FE}" type="presOf" srcId="{5C4E6581-8E13-4266-85F4-E6A048D2DF5B}" destId="{D59D7C51-2173-4380-B111-0F70C6E7748E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3AC0BFCC-845D-49E7-986C-39C6B96A8E70}" type="presOf" srcId="{CC2F45A9-A885-4990-A777-AAF0216B212E}" destId="{30B478A1-B155-422D-A388-AFA4D7FB626A}" srcOrd="0" destOrd="0" presId="urn:microsoft.com/office/officeart/2005/8/layout/process1"/>
    <dgm:cxn modelId="{45382AFC-6295-4BB5-8995-25B2A869CA44}" type="presOf" srcId="{ABCB427A-A9A3-4CC8-BE1B-33DE8B2FEDD7}" destId="{DD92FBD0-BC94-4B24-92C6-107EAE0B9017}" srcOrd="1" destOrd="0" presId="urn:microsoft.com/office/officeart/2005/8/layout/process1"/>
    <dgm:cxn modelId="{B941DEFF-9A42-4FB0-96A5-9372C7F44631}" type="presOf" srcId="{21757B9F-DC47-4FD9-BE3D-1A137EFAFD95}" destId="{7B3A705D-CC8D-4762-BCFB-DAE41C7BD771}" srcOrd="0" destOrd="0" presId="urn:microsoft.com/office/officeart/2005/8/layout/process1"/>
    <dgm:cxn modelId="{8AB6C70C-56F4-4744-A0D5-65E6592A2B25}" type="presParOf" srcId="{D59D7C51-2173-4380-B111-0F70C6E7748E}" destId="{5D2D7666-7C6D-4563-9517-952FB243EA77}" srcOrd="0" destOrd="0" presId="urn:microsoft.com/office/officeart/2005/8/layout/process1"/>
    <dgm:cxn modelId="{097EF83E-1B80-46EE-89EF-DBD8B43E5F5F}" type="presParOf" srcId="{D59D7C51-2173-4380-B111-0F70C6E7748E}" destId="{A0A68D78-FA8A-44B8-A3B5-B4D3DCC56BCD}" srcOrd="1" destOrd="0" presId="urn:microsoft.com/office/officeart/2005/8/layout/process1"/>
    <dgm:cxn modelId="{8ED2E100-B05C-441B-A333-A1C7BA5B7C64}" type="presParOf" srcId="{A0A68D78-FA8A-44B8-A3B5-B4D3DCC56BCD}" destId="{DD92FBD0-BC94-4B24-92C6-107EAE0B9017}" srcOrd="0" destOrd="0" presId="urn:microsoft.com/office/officeart/2005/8/layout/process1"/>
    <dgm:cxn modelId="{24B05472-CB4F-44D4-BF8D-F165D36EA19F}" type="presParOf" srcId="{D59D7C51-2173-4380-B111-0F70C6E7748E}" destId="{7015EED0-502A-42A3-86B0-84E9290D30E8}" srcOrd="2" destOrd="0" presId="urn:microsoft.com/office/officeart/2005/8/layout/process1"/>
    <dgm:cxn modelId="{083496C5-9321-4229-B758-0AB880FEC75A}" type="presParOf" srcId="{D59D7C51-2173-4380-B111-0F70C6E7748E}" destId="{7B3A705D-CC8D-4762-BCFB-DAE41C7BD771}" srcOrd="3" destOrd="0" presId="urn:microsoft.com/office/officeart/2005/8/layout/process1"/>
    <dgm:cxn modelId="{E706615E-B6EE-4E75-BAC4-B6FD775C4885}" type="presParOf" srcId="{7B3A705D-CC8D-4762-BCFB-DAE41C7BD771}" destId="{55900631-9FB4-49BD-8F1B-E04D495B95F6}" srcOrd="0" destOrd="0" presId="urn:microsoft.com/office/officeart/2005/8/layout/process1"/>
    <dgm:cxn modelId="{DAF311B9-2848-4D31-B147-CC789C575178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D7595C17-59B3-4BD4-A1E3-61F400B8F71B}" type="presOf" srcId="{AA52E8FA-B926-4B76-B4C3-D827373CFFFE}" destId="{3FFC363B-FB87-4366-91CE-1A2884167418}" srcOrd="0" destOrd="0" presId="urn:microsoft.com/office/officeart/2005/8/layout/process2"/>
    <dgm:cxn modelId="{F4416D21-C9DB-496D-AD24-9A82087360FE}" type="presOf" srcId="{1C767958-3B77-4563-9BA3-BDA53FF2AE2F}" destId="{1D6D0F8E-8D3C-4B3C-8274-51B9538F5D5B}" srcOrd="0" destOrd="0" presId="urn:microsoft.com/office/officeart/2005/8/layout/process2"/>
    <dgm:cxn modelId="{2C1ED92D-C2A7-4CD8-ACD3-E89427967959}" type="presOf" srcId="{AD7D415E-BCB4-46FD-8725-A71C2D72730D}" destId="{49520402-1399-45E4-9354-368B3CBD14CC}" srcOrd="1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36EA0753-6450-428C-8E39-5364D36BD803}" type="presOf" srcId="{3328F060-4C09-499C-A006-A3302CA2F6ED}" destId="{11AB8C2C-8A97-4F02-977C-D84F14FF5219}" srcOrd="0" destOrd="0" presId="urn:microsoft.com/office/officeart/2005/8/layout/process2"/>
    <dgm:cxn modelId="{03A6977D-BAE3-4E9A-8525-009B11E75CA5}" type="presOf" srcId="{B5700BDB-7269-433A-BDBA-C1A222BE1E4E}" destId="{C14A17A0-3EE6-4FB5-AE4E-9985B411875B}" srcOrd="0" destOrd="0" presId="urn:microsoft.com/office/officeart/2005/8/layout/process2"/>
    <dgm:cxn modelId="{AD4D6A7E-B3F1-43B4-85A8-869CAE6CE361}" type="presOf" srcId="{6A7D81D1-E68E-492B-9DED-7852F817B6FB}" destId="{DAC4F400-5FB0-4CB8-B191-C0BD5A1F9215}" srcOrd="0" destOrd="0" presId="urn:microsoft.com/office/officeart/2005/8/layout/process2"/>
    <dgm:cxn modelId="{6011F082-C6DA-4905-B229-EC087D289173}" type="presOf" srcId="{7E465643-6CBF-409E-8701-D268007AE0BB}" destId="{1C572C5E-AEF8-4863-9DE0-AC9725AFF800}" srcOrd="1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C934AF92-B1C4-4069-A9B8-41273CB60B92}" type="presOf" srcId="{AA52E8FA-B926-4B76-B4C3-D827373CFFFE}" destId="{DD0122DB-A18D-4FF9-AAAA-D1F03AC9D738}" srcOrd="1" destOrd="0" presId="urn:microsoft.com/office/officeart/2005/8/layout/process2"/>
    <dgm:cxn modelId="{A39A8998-643A-4B23-9BD4-39CC50D2BBFC}" type="presOf" srcId="{BB99056A-3104-413C-BBD8-2437B8C9664C}" destId="{E28EFDD5-057F-44DE-870D-EC261DA1F007}" srcOrd="0" destOrd="0" presId="urn:microsoft.com/office/officeart/2005/8/layout/process2"/>
    <dgm:cxn modelId="{F799B1A6-B279-4A51-A66B-78E088E38591}" type="presOf" srcId="{E8C2D3C4-0D7A-4F5B-91DA-BB602E0C2FB8}" destId="{1D91FA24-77A2-494E-B8C0-06DBC9A5BE00}" srcOrd="0" destOrd="0" presId="urn:microsoft.com/office/officeart/2005/8/layout/process2"/>
    <dgm:cxn modelId="{ECB5A7B2-C78B-4841-A2A7-2A6B0A40EEA9}" type="presOf" srcId="{AD7D415E-BCB4-46FD-8725-A71C2D72730D}" destId="{0E9CAB7A-90E8-4C93-8AA0-CB26DDC19936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4ABA6EB4-D315-479C-A505-AB9A89F60BAE}" type="presOf" srcId="{B5700BDB-7269-433A-BDBA-C1A222BE1E4E}" destId="{212873FB-F00A-4A6A-BED1-248B6F581EEE}" srcOrd="1" destOrd="0" presId="urn:microsoft.com/office/officeart/2005/8/layout/process2"/>
    <dgm:cxn modelId="{2CC08FBA-6008-4963-A419-BA3E092636A1}" type="presOf" srcId="{7E465643-6CBF-409E-8701-D268007AE0BB}" destId="{2E665667-BB49-41CF-BAFB-1B9208CCC679}" srcOrd="0" destOrd="0" presId="urn:microsoft.com/office/officeart/2005/8/layout/process2"/>
    <dgm:cxn modelId="{571BC2BF-6A74-4592-81BC-FF369F938107}" type="presOf" srcId="{66A6E0F7-BF07-4FFF-8DC5-3DB878FD309F}" destId="{1D9A3740-AC91-4540-98DA-3B82E7ED3223}" srcOrd="0" destOrd="0" presId="urn:microsoft.com/office/officeart/2005/8/layout/process2"/>
    <dgm:cxn modelId="{9B3245C3-E43A-4B45-99D8-5BC6C3C1EC76}" type="presOf" srcId="{433C70DD-72BE-4E26-81E7-5A6BDA321E5B}" destId="{6F9F30B0-CBF6-4658-9ABF-454D27E030A3}" srcOrd="0" destOrd="0" presId="urn:microsoft.com/office/officeart/2005/8/layout/process2"/>
    <dgm:cxn modelId="{1DA7F9CB-2388-4587-BF33-1E6D621C2DB8}" type="presOf" srcId="{792F1F7A-DD67-4CE1-A4D3-6278C72EBCA8}" destId="{25AA54A7-6456-4420-AB83-CB35AFD4A764}" srcOrd="0" destOrd="0" presId="urn:microsoft.com/office/officeart/2005/8/layout/process2"/>
    <dgm:cxn modelId="{4B3EC3D8-CE42-48F4-B09C-74517563ED7E}" type="presOf" srcId="{3D96A13B-4B02-448C-BB99-EF7CCFA6D725}" destId="{B1FB9D3B-6600-4090-B9C4-95B5E2C09737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1AFC1FDA-3348-4994-9952-0E3EA55DD784}" type="presOf" srcId="{E8C2D3C4-0D7A-4F5B-91DA-BB602E0C2FB8}" destId="{60B672B7-2350-4A8F-B139-59B177E99381}" srcOrd="1" destOrd="0" presId="urn:microsoft.com/office/officeart/2005/8/layout/process2"/>
    <dgm:cxn modelId="{8C1885DB-A253-4D3A-A2BF-C645E6E58A99}" type="presOf" srcId="{91AB941A-5F81-49A0-AC43-68558F84424B}" destId="{6355D51B-3DAF-4E1C-94B8-25C138DB0D59}" srcOrd="0" destOrd="0" presId="urn:microsoft.com/office/officeart/2005/8/layout/process2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9AA397DC-9217-410E-9C06-54DD4EBC2287}" type="presOf" srcId="{FF532276-93C3-471C-83F7-5C93F5B9AB9D}" destId="{DB03E575-8BD0-4007-B55E-95ABFBF3AD72}" srcOrd="1" destOrd="0" presId="urn:microsoft.com/office/officeart/2005/8/layout/process2"/>
    <dgm:cxn modelId="{DA6E14DD-2292-4791-BDAE-42710E9F3BC0}" type="presOf" srcId="{FF532276-93C3-471C-83F7-5C93F5B9AB9D}" destId="{82789724-6AB2-442D-805C-5AF51FD692D0}" srcOrd="0" destOrd="0" presId="urn:microsoft.com/office/officeart/2005/8/layout/process2"/>
    <dgm:cxn modelId="{7822BFE6-7B55-44F5-A91D-6B8FBC8013CE}" type="presOf" srcId="{67698DF0-9AAA-4BC1-B786-ED0783B9E018}" destId="{DD280494-1600-4B7C-8097-5CD1E176B9BB}" srcOrd="0" destOrd="0" presId="urn:microsoft.com/office/officeart/2005/8/layout/process2"/>
    <dgm:cxn modelId="{E76B13F9-C0FE-4CF6-8683-825D2A6AFF7C}" type="presOf" srcId="{433C70DD-72BE-4E26-81E7-5A6BDA321E5B}" destId="{0A29A38B-3B8A-49C3-92EE-F76CC278FC89}" srcOrd="1" destOrd="0" presId="urn:microsoft.com/office/officeart/2005/8/layout/process2"/>
    <dgm:cxn modelId="{6FE49A1F-DFDA-4932-A7E9-755EC83086EB}" type="presParOf" srcId="{B1FB9D3B-6600-4090-B9C4-95B5E2C09737}" destId="{1D9A3740-AC91-4540-98DA-3B82E7ED3223}" srcOrd="0" destOrd="0" presId="urn:microsoft.com/office/officeart/2005/8/layout/process2"/>
    <dgm:cxn modelId="{D5BB3D3C-B155-463D-972A-7DDE90E7EE21}" type="presParOf" srcId="{B1FB9D3B-6600-4090-B9C4-95B5E2C09737}" destId="{2E665667-BB49-41CF-BAFB-1B9208CCC679}" srcOrd="1" destOrd="0" presId="urn:microsoft.com/office/officeart/2005/8/layout/process2"/>
    <dgm:cxn modelId="{4B5A8336-AF81-4F71-8E59-56C9EBF66947}" type="presParOf" srcId="{2E665667-BB49-41CF-BAFB-1B9208CCC679}" destId="{1C572C5E-AEF8-4863-9DE0-AC9725AFF800}" srcOrd="0" destOrd="0" presId="urn:microsoft.com/office/officeart/2005/8/layout/process2"/>
    <dgm:cxn modelId="{7F95A6EF-8945-4B79-85A8-8FEF359E8DA7}" type="presParOf" srcId="{B1FB9D3B-6600-4090-B9C4-95B5E2C09737}" destId="{1D6D0F8E-8D3C-4B3C-8274-51B9538F5D5B}" srcOrd="2" destOrd="0" presId="urn:microsoft.com/office/officeart/2005/8/layout/process2"/>
    <dgm:cxn modelId="{6F79B32E-DD90-47C8-8D7F-36A5E40D53EA}" type="presParOf" srcId="{B1FB9D3B-6600-4090-B9C4-95B5E2C09737}" destId="{C14A17A0-3EE6-4FB5-AE4E-9985B411875B}" srcOrd="3" destOrd="0" presId="urn:microsoft.com/office/officeart/2005/8/layout/process2"/>
    <dgm:cxn modelId="{82EDFA2F-01B3-4AAA-A8C6-BB1D3CC29912}" type="presParOf" srcId="{C14A17A0-3EE6-4FB5-AE4E-9985B411875B}" destId="{212873FB-F00A-4A6A-BED1-248B6F581EEE}" srcOrd="0" destOrd="0" presId="urn:microsoft.com/office/officeart/2005/8/layout/process2"/>
    <dgm:cxn modelId="{450D2F62-496D-471D-9A31-4CA85FFC7018}" type="presParOf" srcId="{B1FB9D3B-6600-4090-B9C4-95B5E2C09737}" destId="{11AB8C2C-8A97-4F02-977C-D84F14FF5219}" srcOrd="4" destOrd="0" presId="urn:microsoft.com/office/officeart/2005/8/layout/process2"/>
    <dgm:cxn modelId="{59D89811-38FD-492F-AA15-70E51BB92AEE}" type="presParOf" srcId="{B1FB9D3B-6600-4090-B9C4-95B5E2C09737}" destId="{1D91FA24-77A2-494E-B8C0-06DBC9A5BE00}" srcOrd="5" destOrd="0" presId="urn:microsoft.com/office/officeart/2005/8/layout/process2"/>
    <dgm:cxn modelId="{17C4DC89-58C5-4918-9EED-19F24539C4CB}" type="presParOf" srcId="{1D91FA24-77A2-494E-B8C0-06DBC9A5BE00}" destId="{60B672B7-2350-4A8F-B139-59B177E99381}" srcOrd="0" destOrd="0" presId="urn:microsoft.com/office/officeart/2005/8/layout/process2"/>
    <dgm:cxn modelId="{C9ADD288-74D2-40AC-BE2D-3CD822938A2A}" type="presParOf" srcId="{B1FB9D3B-6600-4090-B9C4-95B5E2C09737}" destId="{25AA54A7-6456-4420-AB83-CB35AFD4A764}" srcOrd="6" destOrd="0" presId="urn:microsoft.com/office/officeart/2005/8/layout/process2"/>
    <dgm:cxn modelId="{12C202FD-9EDD-4AA6-9A31-CFB184CD65D5}" type="presParOf" srcId="{B1FB9D3B-6600-4090-B9C4-95B5E2C09737}" destId="{0E9CAB7A-90E8-4C93-8AA0-CB26DDC19936}" srcOrd="7" destOrd="0" presId="urn:microsoft.com/office/officeart/2005/8/layout/process2"/>
    <dgm:cxn modelId="{33BACFD7-EC31-4506-BBC9-2AF6789EA11F}" type="presParOf" srcId="{0E9CAB7A-90E8-4C93-8AA0-CB26DDC19936}" destId="{49520402-1399-45E4-9354-368B3CBD14CC}" srcOrd="0" destOrd="0" presId="urn:microsoft.com/office/officeart/2005/8/layout/process2"/>
    <dgm:cxn modelId="{EB0EFB23-15F5-4A3F-BFF8-61096A5106BD}" type="presParOf" srcId="{B1FB9D3B-6600-4090-B9C4-95B5E2C09737}" destId="{E28EFDD5-057F-44DE-870D-EC261DA1F007}" srcOrd="8" destOrd="0" presId="urn:microsoft.com/office/officeart/2005/8/layout/process2"/>
    <dgm:cxn modelId="{9BDF0403-E7ED-4303-8CB8-6B3974F3DFAD}" type="presParOf" srcId="{B1FB9D3B-6600-4090-B9C4-95B5E2C09737}" destId="{3FFC363B-FB87-4366-91CE-1A2884167418}" srcOrd="9" destOrd="0" presId="urn:microsoft.com/office/officeart/2005/8/layout/process2"/>
    <dgm:cxn modelId="{53EC27C1-BD82-46F6-8EB0-877E6FC94223}" type="presParOf" srcId="{3FFC363B-FB87-4366-91CE-1A2884167418}" destId="{DD0122DB-A18D-4FF9-AAAA-D1F03AC9D738}" srcOrd="0" destOrd="0" presId="urn:microsoft.com/office/officeart/2005/8/layout/process2"/>
    <dgm:cxn modelId="{BA07BC2A-377F-468F-B0A3-F10CC87276DC}" type="presParOf" srcId="{B1FB9D3B-6600-4090-B9C4-95B5E2C09737}" destId="{DD280494-1600-4B7C-8097-5CD1E176B9BB}" srcOrd="10" destOrd="0" presId="urn:microsoft.com/office/officeart/2005/8/layout/process2"/>
    <dgm:cxn modelId="{ECB72FB0-A532-4CC1-9594-DB399B568FF5}" type="presParOf" srcId="{B1FB9D3B-6600-4090-B9C4-95B5E2C09737}" destId="{82789724-6AB2-442D-805C-5AF51FD692D0}" srcOrd="11" destOrd="0" presId="urn:microsoft.com/office/officeart/2005/8/layout/process2"/>
    <dgm:cxn modelId="{7424CFE2-E40D-491D-95C6-F93C9F80B1C6}" type="presParOf" srcId="{82789724-6AB2-442D-805C-5AF51FD692D0}" destId="{DB03E575-8BD0-4007-B55E-95ABFBF3AD72}" srcOrd="0" destOrd="0" presId="urn:microsoft.com/office/officeart/2005/8/layout/process2"/>
    <dgm:cxn modelId="{D9729E97-2A55-48D6-BC0C-D349F33F12A6}" type="presParOf" srcId="{B1FB9D3B-6600-4090-B9C4-95B5E2C09737}" destId="{6355D51B-3DAF-4E1C-94B8-25C138DB0D59}" srcOrd="12" destOrd="0" presId="urn:microsoft.com/office/officeart/2005/8/layout/process2"/>
    <dgm:cxn modelId="{53C84410-D219-4C8E-A989-57B15938637C}" type="presParOf" srcId="{B1FB9D3B-6600-4090-B9C4-95B5E2C09737}" destId="{6F9F30B0-CBF6-4658-9ABF-454D27E030A3}" srcOrd="13" destOrd="0" presId="urn:microsoft.com/office/officeart/2005/8/layout/process2"/>
    <dgm:cxn modelId="{3E3EFB68-A207-4EB5-9907-A9EA081A0DC2}" type="presParOf" srcId="{6F9F30B0-CBF6-4658-9ABF-454D27E030A3}" destId="{0A29A38B-3B8A-49C3-92EE-F76CC278FC89}" srcOrd="0" destOrd="0" presId="urn:microsoft.com/office/officeart/2005/8/layout/process2"/>
    <dgm:cxn modelId="{8DAD5606-78D2-429E-9A2E-DF781DB59F94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5B71D618-6C1C-4FA3-855F-6C5333013013}" type="presOf" srcId="{7241FABB-7885-4D70-A48E-8AED8AD5803A}" destId="{04FB325B-2994-47DC-9D75-C16010630A0B}" srcOrd="0" destOrd="0" presId="urn:microsoft.com/office/officeart/2005/8/layout/process2"/>
    <dgm:cxn modelId="{D9DC2D1E-580F-4F8C-8E00-81A4BE71CA96}" type="presOf" srcId="{3D96A13B-4B02-448C-BB99-EF7CCFA6D725}" destId="{B1FB9D3B-6600-4090-B9C4-95B5E2C09737}" srcOrd="0" destOrd="0" presId="urn:microsoft.com/office/officeart/2005/8/layout/process2"/>
    <dgm:cxn modelId="{B73C9034-A569-4DD9-8965-D5D9D2248682}" type="presOf" srcId="{AD7D415E-BCB4-46FD-8725-A71C2D72730D}" destId="{49520402-1399-45E4-9354-368B3CBD14CC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4A6A583E-1CC7-4009-B7DB-06B6C19B581F}" type="presOf" srcId="{E8C2D3C4-0D7A-4F5B-91DA-BB602E0C2FB8}" destId="{60B672B7-2350-4A8F-B139-59B177E99381}" srcOrd="1" destOrd="0" presId="urn:microsoft.com/office/officeart/2005/8/layout/process2"/>
    <dgm:cxn modelId="{73E48E45-0156-4C59-B3BD-1C0AD225374C}" type="presOf" srcId="{AA52E8FA-B926-4B76-B4C3-D827373CFFFE}" destId="{3FFC363B-FB87-4366-91CE-1A2884167418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0570974E-5040-4D15-9DE9-5D4D51EEBEAE}" type="presOf" srcId="{E8C2D3C4-0D7A-4F5B-91DA-BB602E0C2FB8}" destId="{1D91FA24-77A2-494E-B8C0-06DBC9A5BE00}" srcOrd="0" destOrd="0" presId="urn:microsoft.com/office/officeart/2005/8/layout/process2"/>
    <dgm:cxn modelId="{725EF34F-7C64-40F3-94D1-0B67E2EE9130}" type="presOf" srcId="{7845D63B-3E43-448A-9ACC-16CAF2DD5BB2}" destId="{02A1ECE7-6786-4F83-BC67-BA3308B316B6}" srcOrd="1" destOrd="0" presId="urn:microsoft.com/office/officeart/2005/8/layout/process2"/>
    <dgm:cxn modelId="{AB538170-0ABA-418A-B512-FBDC02636C56}" type="presOf" srcId="{792F1F7A-DD67-4CE1-A4D3-6278C72EBCA8}" destId="{25AA54A7-6456-4420-AB83-CB35AFD4A764}" srcOrd="0" destOrd="0" presId="urn:microsoft.com/office/officeart/2005/8/layout/process2"/>
    <dgm:cxn modelId="{B0790853-7E3D-49BB-9671-E6C17A86CF4A}" type="presOf" srcId="{2EB91498-DE7E-48D7-B11D-7EF2BE821474}" destId="{CCF35B3E-DEF0-4071-AD8D-CFCCA405AEC1}" srcOrd="0" destOrd="0" presId="urn:microsoft.com/office/officeart/2005/8/layout/process2"/>
    <dgm:cxn modelId="{4B6A9F53-A3F0-45C6-9FA8-F4BFFC93BA69}" type="presOf" srcId="{FCC8AF73-9A9E-4395-A96C-CA2FFE0B422F}" destId="{F06AED2A-D937-41A7-8B44-893D5D19688B}" srcOrd="0" destOrd="0" presId="urn:microsoft.com/office/officeart/2005/8/layout/process2"/>
    <dgm:cxn modelId="{49758C57-E3EA-41AE-B651-F54B365C33B5}" type="presOf" srcId="{7845D63B-3E43-448A-9ACC-16CAF2DD5BB2}" destId="{1BDB2552-1992-4DE7-BD78-D746232AE333}" srcOrd="0" destOrd="0" presId="urn:microsoft.com/office/officeart/2005/8/layout/process2"/>
    <dgm:cxn modelId="{AC3B9278-ED3A-46CA-852A-83A1119FDFF9}" type="presOf" srcId="{AA52E8FA-B926-4B76-B4C3-D827373CFFFE}" destId="{DD0122DB-A18D-4FF9-AAAA-D1F03AC9D738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CB3AAB8C-5686-4085-AFE5-C0A45F7F00C4}" type="presOf" srcId="{2EB91498-DE7E-48D7-B11D-7EF2BE821474}" destId="{D26C2CDB-E380-4206-8DCA-682FB6AD1690}" srcOrd="1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E37EB597-5DA1-4638-8D61-AB8C3F62707E}" type="presOf" srcId="{55DFCF76-5A93-48C9-B1A8-4B4068D50645}" destId="{3B65FB06-189C-41BA-9092-ABD9353201CA}" srcOrd="1" destOrd="0" presId="urn:microsoft.com/office/officeart/2005/8/layout/process2"/>
    <dgm:cxn modelId="{CEC0ECA3-21D7-47F6-A8D6-CB4F896EC0FC}" type="presOf" srcId="{55DFCF76-5A93-48C9-B1A8-4B4068D50645}" destId="{7013F7AB-752C-40E9-B0F5-EDA3AB516911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187C17C4-6A3B-4EF6-B5FF-DC29B6D87D43}" type="presOf" srcId="{0FF1858A-0998-40AD-AC65-1225C122AABF}" destId="{9BFAD72E-5D34-4448-A2D4-666EEDEBECF1}" srcOrd="0" destOrd="0" presId="urn:microsoft.com/office/officeart/2005/8/layout/process2"/>
    <dgm:cxn modelId="{7F2B1DC7-FE15-456C-8297-3230AE2FEA8F}" type="presOf" srcId="{3328F060-4C09-499C-A006-A3302CA2F6ED}" destId="{11AB8C2C-8A97-4F02-977C-D84F14FF5219}" srcOrd="0" destOrd="0" presId="urn:microsoft.com/office/officeart/2005/8/layout/process2"/>
    <dgm:cxn modelId="{4A3D55CF-13A2-4489-A4AA-32CBC7F62535}" type="presOf" srcId="{FF532276-93C3-471C-83F7-5C93F5B9AB9D}" destId="{82789724-6AB2-442D-805C-5AF51FD692D0}" srcOrd="0" destOrd="0" presId="urn:microsoft.com/office/officeart/2005/8/layout/process2"/>
    <dgm:cxn modelId="{0AE7C4D7-ACD3-417F-A07A-2AAC6974230C}" type="presOf" srcId="{51549EC1-E96E-41DC-B142-BF9A553290BC}" destId="{39FD6B88-F89D-4874-A0D1-956DC7361AD5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FD6239EE-7F2D-4424-BA28-01E272A9A10F}" type="presOf" srcId="{67698DF0-9AAA-4BC1-B786-ED0783B9E018}" destId="{DD280494-1600-4B7C-8097-5CD1E176B9BB}" srcOrd="0" destOrd="0" presId="urn:microsoft.com/office/officeart/2005/8/layout/process2"/>
    <dgm:cxn modelId="{2B1ACBF1-E120-448A-A446-087E68BB4B66}" type="presOf" srcId="{BB99056A-3104-413C-BBD8-2437B8C9664C}" destId="{E28EFDD5-057F-44DE-870D-EC261DA1F007}" srcOrd="0" destOrd="0" presId="urn:microsoft.com/office/officeart/2005/8/layout/process2"/>
    <dgm:cxn modelId="{4FC510F8-E8AB-45CB-AD2B-E52F25CFA66C}" type="presOf" srcId="{FF532276-93C3-471C-83F7-5C93F5B9AB9D}" destId="{DB03E575-8BD0-4007-B55E-95ABFBF3AD72}" srcOrd="1" destOrd="0" presId="urn:microsoft.com/office/officeart/2005/8/layout/process2"/>
    <dgm:cxn modelId="{E9B513FB-9B69-4AD8-B217-4B85250E2196}" type="presOf" srcId="{AD7D415E-BCB4-46FD-8725-A71C2D72730D}" destId="{0E9CAB7A-90E8-4C93-8AA0-CB26DDC19936}" srcOrd="0" destOrd="0" presId="urn:microsoft.com/office/officeart/2005/8/layout/process2"/>
    <dgm:cxn modelId="{4E70B69F-87D9-4489-9DD6-B1945D4BAABF}" type="presParOf" srcId="{B1FB9D3B-6600-4090-B9C4-95B5E2C09737}" destId="{11AB8C2C-8A97-4F02-977C-D84F14FF5219}" srcOrd="0" destOrd="0" presId="urn:microsoft.com/office/officeart/2005/8/layout/process2"/>
    <dgm:cxn modelId="{4262955C-A6DC-4BBC-972F-B7EAF88BA13E}" type="presParOf" srcId="{B1FB9D3B-6600-4090-B9C4-95B5E2C09737}" destId="{1D91FA24-77A2-494E-B8C0-06DBC9A5BE00}" srcOrd="1" destOrd="0" presId="urn:microsoft.com/office/officeart/2005/8/layout/process2"/>
    <dgm:cxn modelId="{F6431312-3F9D-49C8-BD60-D14312259F13}" type="presParOf" srcId="{1D91FA24-77A2-494E-B8C0-06DBC9A5BE00}" destId="{60B672B7-2350-4A8F-B139-59B177E99381}" srcOrd="0" destOrd="0" presId="urn:microsoft.com/office/officeart/2005/8/layout/process2"/>
    <dgm:cxn modelId="{CB387BAC-9616-4220-AD31-0518625F8335}" type="presParOf" srcId="{B1FB9D3B-6600-4090-B9C4-95B5E2C09737}" destId="{25AA54A7-6456-4420-AB83-CB35AFD4A764}" srcOrd="2" destOrd="0" presId="urn:microsoft.com/office/officeart/2005/8/layout/process2"/>
    <dgm:cxn modelId="{EDFEED29-7D47-4ABC-B768-EDB8719A3511}" type="presParOf" srcId="{B1FB9D3B-6600-4090-B9C4-95B5E2C09737}" destId="{0E9CAB7A-90E8-4C93-8AA0-CB26DDC19936}" srcOrd="3" destOrd="0" presId="urn:microsoft.com/office/officeart/2005/8/layout/process2"/>
    <dgm:cxn modelId="{9DB48EB5-E679-43E2-984B-DA90A496FA97}" type="presParOf" srcId="{0E9CAB7A-90E8-4C93-8AA0-CB26DDC19936}" destId="{49520402-1399-45E4-9354-368B3CBD14CC}" srcOrd="0" destOrd="0" presId="urn:microsoft.com/office/officeart/2005/8/layout/process2"/>
    <dgm:cxn modelId="{E6433CF7-F7E4-4658-84B3-10AE2BC7A885}" type="presParOf" srcId="{B1FB9D3B-6600-4090-B9C4-95B5E2C09737}" destId="{E28EFDD5-057F-44DE-870D-EC261DA1F007}" srcOrd="4" destOrd="0" presId="urn:microsoft.com/office/officeart/2005/8/layout/process2"/>
    <dgm:cxn modelId="{F5C01B63-DB2E-4103-9638-8CD8BC55BA9D}" type="presParOf" srcId="{B1FB9D3B-6600-4090-B9C4-95B5E2C09737}" destId="{3FFC363B-FB87-4366-91CE-1A2884167418}" srcOrd="5" destOrd="0" presId="urn:microsoft.com/office/officeart/2005/8/layout/process2"/>
    <dgm:cxn modelId="{3975EC36-0367-4AFB-8189-2FFE9FEA8DB9}" type="presParOf" srcId="{3FFC363B-FB87-4366-91CE-1A2884167418}" destId="{DD0122DB-A18D-4FF9-AAAA-D1F03AC9D738}" srcOrd="0" destOrd="0" presId="urn:microsoft.com/office/officeart/2005/8/layout/process2"/>
    <dgm:cxn modelId="{B2792AAD-5781-4BAA-917D-6AF9E1B13C97}" type="presParOf" srcId="{B1FB9D3B-6600-4090-B9C4-95B5E2C09737}" destId="{04FB325B-2994-47DC-9D75-C16010630A0B}" srcOrd="6" destOrd="0" presId="urn:microsoft.com/office/officeart/2005/8/layout/process2"/>
    <dgm:cxn modelId="{0DFDEFEF-B559-4CD5-98A3-445C61A198F2}" type="presParOf" srcId="{B1FB9D3B-6600-4090-B9C4-95B5E2C09737}" destId="{CCF35B3E-DEF0-4071-AD8D-CFCCA405AEC1}" srcOrd="7" destOrd="0" presId="urn:microsoft.com/office/officeart/2005/8/layout/process2"/>
    <dgm:cxn modelId="{E4016AD6-42BC-4EC6-89DD-F805B54E15A6}" type="presParOf" srcId="{CCF35B3E-DEF0-4071-AD8D-CFCCA405AEC1}" destId="{D26C2CDB-E380-4206-8DCA-682FB6AD1690}" srcOrd="0" destOrd="0" presId="urn:microsoft.com/office/officeart/2005/8/layout/process2"/>
    <dgm:cxn modelId="{A7A69AF6-8DF2-4727-8B30-8707417C3006}" type="presParOf" srcId="{B1FB9D3B-6600-4090-B9C4-95B5E2C09737}" destId="{DD280494-1600-4B7C-8097-5CD1E176B9BB}" srcOrd="8" destOrd="0" presId="urn:microsoft.com/office/officeart/2005/8/layout/process2"/>
    <dgm:cxn modelId="{6B17E216-B946-4CB0-A6A4-C17CF714C023}" type="presParOf" srcId="{B1FB9D3B-6600-4090-B9C4-95B5E2C09737}" destId="{82789724-6AB2-442D-805C-5AF51FD692D0}" srcOrd="9" destOrd="0" presId="urn:microsoft.com/office/officeart/2005/8/layout/process2"/>
    <dgm:cxn modelId="{8EA8E18D-306C-435C-B614-2E5648BA96E8}" type="presParOf" srcId="{82789724-6AB2-442D-805C-5AF51FD692D0}" destId="{DB03E575-8BD0-4007-B55E-95ABFBF3AD72}" srcOrd="0" destOrd="0" presId="urn:microsoft.com/office/officeart/2005/8/layout/process2"/>
    <dgm:cxn modelId="{6CF2D98A-A4E2-4AA3-8414-3D0B728FA197}" type="presParOf" srcId="{B1FB9D3B-6600-4090-B9C4-95B5E2C09737}" destId="{9BFAD72E-5D34-4448-A2D4-666EEDEBECF1}" srcOrd="10" destOrd="0" presId="urn:microsoft.com/office/officeart/2005/8/layout/process2"/>
    <dgm:cxn modelId="{078C2705-A9AA-4644-B758-9FE2121B0B93}" type="presParOf" srcId="{B1FB9D3B-6600-4090-B9C4-95B5E2C09737}" destId="{1BDB2552-1992-4DE7-BD78-D746232AE333}" srcOrd="11" destOrd="0" presId="urn:microsoft.com/office/officeart/2005/8/layout/process2"/>
    <dgm:cxn modelId="{F8505F33-C7AA-4D04-8171-B9A38B3BC74D}" type="presParOf" srcId="{1BDB2552-1992-4DE7-BD78-D746232AE333}" destId="{02A1ECE7-6786-4F83-BC67-BA3308B316B6}" srcOrd="0" destOrd="0" presId="urn:microsoft.com/office/officeart/2005/8/layout/process2"/>
    <dgm:cxn modelId="{3194AD61-D420-46ED-BEE1-85027CAEB508}" type="presParOf" srcId="{B1FB9D3B-6600-4090-B9C4-95B5E2C09737}" destId="{F06AED2A-D937-41A7-8B44-893D5D19688B}" srcOrd="12" destOrd="0" presId="urn:microsoft.com/office/officeart/2005/8/layout/process2"/>
    <dgm:cxn modelId="{15BD036E-A3D2-4B5F-9A28-1EDFE07FA4BD}" type="presParOf" srcId="{B1FB9D3B-6600-4090-B9C4-95B5E2C09737}" destId="{7013F7AB-752C-40E9-B0F5-EDA3AB516911}" srcOrd="13" destOrd="0" presId="urn:microsoft.com/office/officeart/2005/8/layout/process2"/>
    <dgm:cxn modelId="{045C375F-B1D9-499D-BC6E-DFC09778D56D}" type="presParOf" srcId="{7013F7AB-752C-40E9-B0F5-EDA3AB516911}" destId="{3B65FB06-189C-41BA-9092-ABD9353201CA}" srcOrd="0" destOrd="0" presId="urn:microsoft.com/office/officeart/2005/8/layout/process2"/>
    <dgm:cxn modelId="{D3E45260-F45F-4DA5-8EA4-DEA55F022C12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DAB74B01-8039-4CEB-BD74-B1B5FD20A796}" type="presOf" srcId="{7845D63B-3E43-448A-9ACC-16CAF2DD5BB2}" destId="{1BDB2552-1992-4DE7-BD78-D746232AE333}" srcOrd="0" destOrd="0" presId="urn:microsoft.com/office/officeart/2005/8/layout/process2"/>
    <dgm:cxn modelId="{33FD280A-D517-4762-9A0C-ECCBE1F1C789}" type="presOf" srcId="{BB99056A-3104-413C-BBD8-2437B8C9664C}" destId="{E28EFDD5-057F-44DE-870D-EC261DA1F007}" srcOrd="0" destOrd="0" presId="urn:microsoft.com/office/officeart/2005/8/layout/process2"/>
    <dgm:cxn modelId="{842B611D-FC07-48D5-AF7A-9E9ECD2B1A7B}" type="presOf" srcId="{3D96A13B-4B02-448C-BB99-EF7CCFA6D725}" destId="{B1FB9D3B-6600-4090-B9C4-95B5E2C09737}" srcOrd="0" destOrd="0" presId="urn:microsoft.com/office/officeart/2005/8/layout/process2"/>
    <dgm:cxn modelId="{ED867E21-3D2A-46CF-933A-E7CA447E2AF6}" type="presOf" srcId="{AD7D415E-BCB4-46FD-8725-A71C2D72730D}" destId="{0E9CAB7A-90E8-4C93-8AA0-CB26DDC19936}" srcOrd="0" destOrd="0" presId="urn:microsoft.com/office/officeart/2005/8/layout/process2"/>
    <dgm:cxn modelId="{07093A23-13E9-41B9-9585-D3D38A568EA4}" type="presOf" srcId="{3328F060-4C09-499C-A006-A3302CA2F6ED}" destId="{11AB8C2C-8A97-4F02-977C-D84F14FF5219}" srcOrd="0" destOrd="0" presId="urn:microsoft.com/office/officeart/2005/8/layout/process2"/>
    <dgm:cxn modelId="{F7138323-0A8A-4BE5-B594-DE42656D9556}" type="presOf" srcId="{AA52E8FA-B926-4B76-B4C3-D827373CFFFE}" destId="{DD0122DB-A18D-4FF9-AAAA-D1F03AC9D738}" srcOrd="1" destOrd="0" presId="urn:microsoft.com/office/officeart/2005/8/layout/process2"/>
    <dgm:cxn modelId="{DF4FC523-BE2B-4A79-9BA4-A56279A308C0}" type="presOf" srcId="{0FF1858A-0998-40AD-AC65-1225C122AABF}" destId="{9BFAD72E-5D34-4448-A2D4-666EEDEBECF1}" srcOrd="0" destOrd="0" presId="urn:microsoft.com/office/officeart/2005/8/layout/process2"/>
    <dgm:cxn modelId="{A0A6D32D-0C8A-499B-B1A1-5007A8D49949}" type="presOf" srcId="{E8C2D3C4-0D7A-4F5B-91DA-BB602E0C2FB8}" destId="{1D91FA24-77A2-494E-B8C0-06DBC9A5BE00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2307623B-DE3B-429E-A729-A6B1AC6DD0E8}" type="presOf" srcId="{7241FABB-7885-4D70-A48E-8AED8AD5803A}" destId="{04FB325B-2994-47DC-9D75-C16010630A0B}" srcOrd="0" destOrd="0" presId="urn:microsoft.com/office/officeart/2005/8/layout/process2"/>
    <dgm:cxn modelId="{4EFB753B-E928-4C3D-8223-0AAB169384C7}" type="presOf" srcId="{AD7D415E-BCB4-46FD-8725-A71C2D72730D}" destId="{49520402-1399-45E4-9354-368B3CBD14CC}" srcOrd="1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6394D649-4DD5-414D-97DC-D8880EE19FD9}" type="presOf" srcId="{FF532276-93C3-471C-83F7-5C93F5B9AB9D}" destId="{82789724-6AB2-442D-805C-5AF51FD692D0}" srcOrd="0" destOrd="0" presId="urn:microsoft.com/office/officeart/2005/8/layout/process2"/>
    <dgm:cxn modelId="{C4EB224E-EB67-4E28-A13B-CE93E3A22A0D}" type="presOf" srcId="{FF532276-93C3-471C-83F7-5C93F5B9AB9D}" destId="{DB03E575-8BD0-4007-B55E-95ABFBF3AD72}" srcOrd="1" destOrd="0" presId="urn:microsoft.com/office/officeart/2005/8/layout/process2"/>
    <dgm:cxn modelId="{3AFD184F-B3EC-40D3-A84E-1662B09FE1B9}" type="presOf" srcId="{67698DF0-9AAA-4BC1-B786-ED0783B9E018}" destId="{DD280494-1600-4B7C-8097-5CD1E176B9BB}" srcOrd="0" destOrd="0" presId="urn:microsoft.com/office/officeart/2005/8/layout/process2"/>
    <dgm:cxn modelId="{AC0C4E5A-DFAE-4FFD-AD87-5C6298295C9E}" type="presOf" srcId="{55DFCF76-5A93-48C9-B1A8-4B4068D50645}" destId="{7013F7AB-752C-40E9-B0F5-EDA3AB516911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E5328A85-6E2E-4815-8B6E-3D4005E1B7F4}" type="presOf" srcId="{2EB91498-DE7E-48D7-B11D-7EF2BE821474}" destId="{CCF35B3E-DEF0-4071-AD8D-CFCCA405AEC1}" srcOrd="0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2F1A7096-99D5-4BE6-BF67-DCFFDCC1A20E}" type="presOf" srcId="{FCC8AF73-9A9E-4395-A96C-CA2FFE0B422F}" destId="{F06AED2A-D937-41A7-8B44-893D5D19688B}" srcOrd="0" destOrd="0" presId="urn:microsoft.com/office/officeart/2005/8/layout/process2"/>
    <dgm:cxn modelId="{FB8993A9-1B0A-4872-BA65-A7CBE6286ADB}" type="presOf" srcId="{2EB91498-DE7E-48D7-B11D-7EF2BE821474}" destId="{D26C2CDB-E380-4206-8DCA-682FB6AD1690}" srcOrd="1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8875E9C5-E921-4F9E-BEF5-F1B93BDCAECB}" type="presOf" srcId="{E8C2D3C4-0D7A-4F5B-91DA-BB602E0C2FB8}" destId="{60B672B7-2350-4A8F-B139-59B177E99381}" srcOrd="1" destOrd="0" presId="urn:microsoft.com/office/officeart/2005/8/layout/process2"/>
    <dgm:cxn modelId="{4992C6D8-D02D-4806-9483-14EE10619E35}" type="presOf" srcId="{AA52E8FA-B926-4B76-B4C3-D827373CFFFE}" destId="{3FFC363B-FB87-4366-91CE-1A2884167418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0BF7BE1-0E28-40B6-B5EF-CC972C74090E}" type="presOf" srcId="{55DFCF76-5A93-48C9-B1A8-4B4068D50645}" destId="{3B65FB06-189C-41BA-9092-ABD9353201CA}" srcOrd="1" destOrd="0" presId="urn:microsoft.com/office/officeart/2005/8/layout/process2"/>
    <dgm:cxn modelId="{F02E53E3-0DA9-4750-80DD-D5833DCD9BED}" type="presOf" srcId="{7845D63B-3E43-448A-9ACC-16CAF2DD5BB2}" destId="{02A1ECE7-6786-4F83-BC67-BA3308B316B6}" srcOrd="1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F73186E8-C9EA-477F-A27B-7B07BC6B1BAD}" type="presOf" srcId="{51549EC1-E96E-41DC-B142-BF9A553290BC}" destId="{39FD6B88-F89D-4874-A0D1-956DC7361AD5}" srcOrd="0" destOrd="0" presId="urn:microsoft.com/office/officeart/2005/8/layout/process2"/>
    <dgm:cxn modelId="{3B56EFFB-4486-47B6-BEB8-FD0D36423683}" type="presOf" srcId="{792F1F7A-DD67-4CE1-A4D3-6278C72EBCA8}" destId="{25AA54A7-6456-4420-AB83-CB35AFD4A764}" srcOrd="0" destOrd="0" presId="urn:microsoft.com/office/officeart/2005/8/layout/process2"/>
    <dgm:cxn modelId="{308A35E1-182D-4D70-8A63-B69D3BF90F71}" type="presParOf" srcId="{B1FB9D3B-6600-4090-B9C4-95B5E2C09737}" destId="{11AB8C2C-8A97-4F02-977C-D84F14FF5219}" srcOrd="0" destOrd="0" presId="urn:microsoft.com/office/officeart/2005/8/layout/process2"/>
    <dgm:cxn modelId="{71E96DA7-98B7-4C15-AAE8-6F09D53618B4}" type="presParOf" srcId="{B1FB9D3B-6600-4090-B9C4-95B5E2C09737}" destId="{1D91FA24-77A2-494E-B8C0-06DBC9A5BE00}" srcOrd="1" destOrd="0" presId="urn:microsoft.com/office/officeart/2005/8/layout/process2"/>
    <dgm:cxn modelId="{5F1882C9-B929-46DE-9669-F57FB09DCA14}" type="presParOf" srcId="{1D91FA24-77A2-494E-B8C0-06DBC9A5BE00}" destId="{60B672B7-2350-4A8F-B139-59B177E99381}" srcOrd="0" destOrd="0" presId="urn:microsoft.com/office/officeart/2005/8/layout/process2"/>
    <dgm:cxn modelId="{DB66BACF-1CFC-4E39-9FD2-47D8166E13BC}" type="presParOf" srcId="{B1FB9D3B-6600-4090-B9C4-95B5E2C09737}" destId="{25AA54A7-6456-4420-AB83-CB35AFD4A764}" srcOrd="2" destOrd="0" presId="urn:microsoft.com/office/officeart/2005/8/layout/process2"/>
    <dgm:cxn modelId="{1C97D2E2-6838-444B-B843-F17368B11B5C}" type="presParOf" srcId="{B1FB9D3B-6600-4090-B9C4-95B5E2C09737}" destId="{0E9CAB7A-90E8-4C93-8AA0-CB26DDC19936}" srcOrd="3" destOrd="0" presId="urn:microsoft.com/office/officeart/2005/8/layout/process2"/>
    <dgm:cxn modelId="{FB28CEF9-D292-41B3-BB6B-1F11ADB763CC}" type="presParOf" srcId="{0E9CAB7A-90E8-4C93-8AA0-CB26DDC19936}" destId="{49520402-1399-45E4-9354-368B3CBD14CC}" srcOrd="0" destOrd="0" presId="urn:microsoft.com/office/officeart/2005/8/layout/process2"/>
    <dgm:cxn modelId="{BC0C75BE-7D4F-4B46-B778-952E060EE877}" type="presParOf" srcId="{B1FB9D3B-6600-4090-B9C4-95B5E2C09737}" destId="{E28EFDD5-057F-44DE-870D-EC261DA1F007}" srcOrd="4" destOrd="0" presId="urn:microsoft.com/office/officeart/2005/8/layout/process2"/>
    <dgm:cxn modelId="{9C4735CE-BD28-473F-850B-5D81760E04A2}" type="presParOf" srcId="{B1FB9D3B-6600-4090-B9C4-95B5E2C09737}" destId="{3FFC363B-FB87-4366-91CE-1A2884167418}" srcOrd="5" destOrd="0" presId="urn:microsoft.com/office/officeart/2005/8/layout/process2"/>
    <dgm:cxn modelId="{2D737B3C-37D9-4362-8BCC-E51DEC17BF89}" type="presParOf" srcId="{3FFC363B-FB87-4366-91CE-1A2884167418}" destId="{DD0122DB-A18D-4FF9-AAAA-D1F03AC9D738}" srcOrd="0" destOrd="0" presId="urn:microsoft.com/office/officeart/2005/8/layout/process2"/>
    <dgm:cxn modelId="{DA3973C2-BE0B-4DE4-8049-45069324D3BD}" type="presParOf" srcId="{B1FB9D3B-6600-4090-B9C4-95B5E2C09737}" destId="{04FB325B-2994-47DC-9D75-C16010630A0B}" srcOrd="6" destOrd="0" presId="urn:microsoft.com/office/officeart/2005/8/layout/process2"/>
    <dgm:cxn modelId="{F05C36CB-B5C5-4A69-958A-1EEAA491C191}" type="presParOf" srcId="{B1FB9D3B-6600-4090-B9C4-95B5E2C09737}" destId="{CCF35B3E-DEF0-4071-AD8D-CFCCA405AEC1}" srcOrd="7" destOrd="0" presId="urn:microsoft.com/office/officeart/2005/8/layout/process2"/>
    <dgm:cxn modelId="{1C6676C1-1531-425C-A36B-8458D58B4ACA}" type="presParOf" srcId="{CCF35B3E-DEF0-4071-AD8D-CFCCA405AEC1}" destId="{D26C2CDB-E380-4206-8DCA-682FB6AD1690}" srcOrd="0" destOrd="0" presId="urn:microsoft.com/office/officeart/2005/8/layout/process2"/>
    <dgm:cxn modelId="{36FA906E-5C97-4074-A540-62A08DD95908}" type="presParOf" srcId="{B1FB9D3B-6600-4090-B9C4-95B5E2C09737}" destId="{DD280494-1600-4B7C-8097-5CD1E176B9BB}" srcOrd="8" destOrd="0" presId="urn:microsoft.com/office/officeart/2005/8/layout/process2"/>
    <dgm:cxn modelId="{18FB4538-C70F-4D92-A671-AB3868E7338F}" type="presParOf" srcId="{B1FB9D3B-6600-4090-B9C4-95B5E2C09737}" destId="{82789724-6AB2-442D-805C-5AF51FD692D0}" srcOrd="9" destOrd="0" presId="urn:microsoft.com/office/officeart/2005/8/layout/process2"/>
    <dgm:cxn modelId="{849B8C30-330B-4008-A810-928A6E6EB404}" type="presParOf" srcId="{82789724-6AB2-442D-805C-5AF51FD692D0}" destId="{DB03E575-8BD0-4007-B55E-95ABFBF3AD72}" srcOrd="0" destOrd="0" presId="urn:microsoft.com/office/officeart/2005/8/layout/process2"/>
    <dgm:cxn modelId="{5EEE6779-0BF5-43FD-A370-00BC34A4F0FC}" type="presParOf" srcId="{B1FB9D3B-6600-4090-B9C4-95B5E2C09737}" destId="{9BFAD72E-5D34-4448-A2D4-666EEDEBECF1}" srcOrd="10" destOrd="0" presId="urn:microsoft.com/office/officeart/2005/8/layout/process2"/>
    <dgm:cxn modelId="{C1482B6E-6C4C-4DDD-9114-4DE1A59EA6BC}" type="presParOf" srcId="{B1FB9D3B-6600-4090-B9C4-95B5E2C09737}" destId="{1BDB2552-1992-4DE7-BD78-D746232AE333}" srcOrd="11" destOrd="0" presId="urn:microsoft.com/office/officeart/2005/8/layout/process2"/>
    <dgm:cxn modelId="{316E2505-5E10-4B6F-8F3E-B24D5EF3D0BD}" type="presParOf" srcId="{1BDB2552-1992-4DE7-BD78-D746232AE333}" destId="{02A1ECE7-6786-4F83-BC67-BA3308B316B6}" srcOrd="0" destOrd="0" presId="urn:microsoft.com/office/officeart/2005/8/layout/process2"/>
    <dgm:cxn modelId="{F4859DDB-AF00-44C5-B7A0-0F039A46E8AB}" type="presParOf" srcId="{B1FB9D3B-6600-4090-B9C4-95B5E2C09737}" destId="{F06AED2A-D937-41A7-8B44-893D5D19688B}" srcOrd="12" destOrd="0" presId="urn:microsoft.com/office/officeart/2005/8/layout/process2"/>
    <dgm:cxn modelId="{7CDE0A5B-06B1-4C54-B28B-4406A50A5BCD}" type="presParOf" srcId="{B1FB9D3B-6600-4090-B9C4-95B5E2C09737}" destId="{7013F7AB-752C-40E9-B0F5-EDA3AB516911}" srcOrd="13" destOrd="0" presId="urn:microsoft.com/office/officeart/2005/8/layout/process2"/>
    <dgm:cxn modelId="{62780F7E-9134-400D-AE76-C2B53CC0469A}" type="presParOf" srcId="{7013F7AB-752C-40E9-B0F5-EDA3AB516911}" destId="{3B65FB06-189C-41BA-9092-ABD9353201CA}" srcOrd="0" destOrd="0" presId="urn:microsoft.com/office/officeart/2005/8/layout/process2"/>
    <dgm:cxn modelId="{8C6D77BA-F1B8-44EE-BF3F-814E9138CA52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1289C601-087F-4FF9-B87F-01C1936E59CE}" type="presOf" srcId="{A16E698A-A44C-4E52-82DC-678BFBD1D262}" destId="{14690839-93A9-4472-8C14-3B37C9A3DE9E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E0270028-AA82-4B4A-A6D3-A1D6722BE398}" type="presOf" srcId="{7E4AAF66-A6C5-4DA3-842A-410B81161688}" destId="{FF2E3943-0DDA-4862-ABA8-9A553EE3973E}" srcOrd="0" destOrd="0" presId="urn:microsoft.com/office/officeart/2005/8/layout/process2"/>
    <dgm:cxn modelId="{A92B6035-D31E-442C-89AA-623A9A31DF3B}" type="presOf" srcId="{76651ACC-CD96-4CE9-B575-7C896C841354}" destId="{3A9CE811-66AC-43F4-B44D-EA32AF4C4839}" srcOrd="0" destOrd="0" presId="urn:microsoft.com/office/officeart/2005/8/layout/process2"/>
    <dgm:cxn modelId="{E208343C-C02F-4FBD-AF1A-65FC96DCED36}" type="presOf" srcId="{04AD9DF9-1C8F-48F4-ACA7-09B1CD0FD715}" destId="{C97E9D90-8384-4BC7-BA72-6A43C70C10D5}" srcOrd="1" destOrd="0" presId="urn:microsoft.com/office/officeart/2005/8/layout/process2"/>
    <dgm:cxn modelId="{21B1313E-87FC-483C-86F9-D728FB46DB07}" type="presOf" srcId="{2844A7D5-22B0-43D5-A1A8-0F1A6A19A97E}" destId="{F807A87D-2210-4B5E-A4CB-9DDB12DB9125}" srcOrd="0" destOrd="0" presId="urn:microsoft.com/office/officeart/2005/8/layout/process2"/>
    <dgm:cxn modelId="{5BFFC562-353E-41C6-8B23-E0A4916D48A0}" type="presOf" srcId="{B92BE929-9197-4F24-95ED-DEC3B35D43EA}" destId="{8C45B0EB-EB63-4389-BC03-3A1D8D950162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E607766F-DE24-4D3D-9DE8-F2B3BA2A42D2}" type="presOf" srcId="{99FA2F36-E89A-4868-B21B-8D633087C548}" destId="{BB87810F-0FA3-4883-99F6-D70C9D6C7E94}" srcOrd="0" destOrd="0" presId="urn:microsoft.com/office/officeart/2005/8/layout/process2"/>
    <dgm:cxn modelId="{F087F552-F9F2-4DDE-AD2B-9EA49D2AFC47}" type="presOf" srcId="{117387B0-91B1-455E-9706-A09A7ABF30D6}" destId="{6E1CAA8E-8D1D-4C4C-B102-A216CCE5F9BC}" srcOrd="0" destOrd="0" presId="urn:microsoft.com/office/officeart/2005/8/layout/process2"/>
    <dgm:cxn modelId="{EEAACD73-0A37-4F3A-952D-7D73ADBDC5A3}" type="presOf" srcId="{E30C771F-36C6-486E-91A2-555B3848AF15}" destId="{A0A745EE-4080-456F-B66D-ECC92D1B812C}" srcOrd="0" destOrd="0" presId="urn:microsoft.com/office/officeart/2005/8/layout/process2"/>
    <dgm:cxn modelId="{9A599376-0D8F-46ED-A219-305A9A512015}" type="presOf" srcId="{3D96A13B-4B02-448C-BB99-EF7CCFA6D725}" destId="{B1FB9D3B-6600-4090-B9C4-95B5E2C09737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D2723482-AD90-41F9-96EC-CE17FB004AA6}" type="presOf" srcId="{7520CC42-BC04-43E3-9036-77B46D409905}" destId="{48B4C66F-C81F-43FF-BE42-1C1E4542DB5B}" srcOrd="0" destOrd="0" presId="urn:microsoft.com/office/officeart/2005/8/layout/process2"/>
    <dgm:cxn modelId="{CEC6088E-53B0-4215-B341-FD2787FEF979}" type="presOf" srcId="{A2485A3B-7724-4209-8D82-641C0588BA82}" destId="{56829AC1-750B-462D-A227-CC81E78066C0}" srcOrd="0" destOrd="0" presId="urn:microsoft.com/office/officeart/2005/8/layout/process2"/>
    <dgm:cxn modelId="{C2CC209F-68B0-4444-9EC4-7E3421A4265A}" type="presOf" srcId="{99FA2F36-E89A-4868-B21B-8D633087C548}" destId="{56AD975E-F5FC-42E7-9B1D-EA42A152D6B8}" srcOrd="1" destOrd="0" presId="urn:microsoft.com/office/officeart/2005/8/layout/process2"/>
    <dgm:cxn modelId="{7B5ED39F-CAEB-4152-8F17-952D6AC31B81}" type="presOf" srcId="{7E4AAF66-A6C5-4DA3-842A-410B81161688}" destId="{DE37B23F-7091-4C7F-9812-5738043CFDB2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DD4D76A5-B362-4C75-B829-04D74134EB1C}" type="presOf" srcId="{B92BE929-9197-4F24-95ED-DEC3B35D43EA}" destId="{1694BDC5-B329-4435-B71C-5C45686F46D3}" srcOrd="1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B478A4AE-2DE2-4917-802A-4CF70A277F2D}" type="presOf" srcId="{04AD9DF9-1C8F-48F4-ACA7-09B1CD0FD715}" destId="{8F4B100F-0B9E-4A04-BA8A-C9E5BDFF34CF}" srcOrd="0" destOrd="0" presId="urn:microsoft.com/office/officeart/2005/8/layout/process2"/>
    <dgm:cxn modelId="{1521D7BC-FB88-43AC-8159-503394F703F6}" type="presOf" srcId="{E30C771F-36C6-486E-91A2-555B3848AF15}" destId="{7133690F-E709-4491-923A-1733FBE0F543}" srcOrd="1" destOrd="0" presId="urn:microsoft.com/office/officeart/2005/8/layout/process2"/>
    <dgm:cxn modelId="{38C4CCD1-A227-4D48-A7D3-B315DA5536D2}" type="presOf" srcId="{FE3F8531-E9C6-4796-8A92-D0073A4C0F06}" destId="{5ABF4227-39FC-474B-8BDC-39F629F3BFD2}" srcOrd="0" destOrd="0" presId="urn:microsoft.com/office/officeart/2005/8/layout/process2"/>
    <dgm:cxn modelId="{60DE5CDB-934A-45B6-9D7D-0FA45865C265}" type="presOf" srcId="{FE3F8531-E9C6-4796-8A92-D0073A4C0F06}" destId="{11154F26-7E46-4A4D-AF95-93ACA17C5D50}" srcOrd="1" destOrd="0" presId="urn:microsoft.com/office/officeart/2005/8/layout/process2"/>
    <dgm:cxn modelId="{EB3273DC-56B1-4AAC-8AD3-533207FD11D9}" type="presOf" srcId="{7B0889C6-F789-40AF-99BC-41FA220EDF91}" destId="{769C9951-EEAD-47E9-96B7-DA943DCEA756}" srcOrd="1" destOrd="0" presId="urn:microsoft.com/office/officeart/2005/8/layout/process2"/>
    <dgm:cxn modelId="{04DE43DF-D132-455F-A8CC-77E9C90F6379}" type="presOf" srcId="{9CC41379-01EB-448C-A991-D9694708954F}" destId="{811CA75B-BAB6-4BC7-BB30-9A0AAD3EA78A}" srcOrd="0" destOrd="0" presId="urn:microsoft.com/office/officeart/2005/8/layout/process2"/>
    <dgm:cxn modelId="{B7AA64DF-6778-4E09-AD07-78C60A9120FD}" type="presOf" srcId="{95E47464-0EDA-4A67-A7E3-D99360EEE744}" destId="{9A446D4F-D2C0-4E4E-8615-D556555E0639}" srcOrd="0" destOrd="0" presId="urn:microsoft.com/office/officeart/2005/8/layout/process2"/>
    <dgm:cxn modelId="{9925D8E4-C81E-4BC9-82EB-1B054D1FFF2D}" type="presOf" srcId="{7B0889C6-F789-40AF-99BC-41FA220EDF91}" destId="{05131482-E7E4-4CC6-B79D-AE88E5CBB2AF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43939D7D-1743-40BF-AE06-63A07F0A4A6C}" type="presParOf" srcId="{B1FB9D3B-6600-4090-B9C4-95B5E2C09737}" destId="{48B4C66F-C81F-43FF-BE42-1C1E4542DB5B}" srcOrd="0" destOrd="0" presId="urn:microsoft.com/office/officeart/2005/8/layout/process2"/>
    <dgm:cxn modelId="{39FDF0A4-B562-48E3-9A22-71B3359E458D}" type="presParOf" srcId="{B1FB9D3B-6600-4090-B9C4-95B5E2C09737}" destId="{FF2E3943-0DDA-4862-ABA8-9A553EE3973E}" srcOrd="1" destOrd="0" presId="urn:microsoft.com/office/officeart/2005/8/layout/process2"/>
    <dgm:cxn modelId="{8D42DA4A-8DF7-4CA0-BE24-F372A94D6738}" type="presParOf" srcId="{FF2E3943-0DDA-4862-ABA8-9A553EE3973E}" destId="{DE37B23F-7091-4C7F-9812-5738043CFDB2}" srcOrd="0" destOrd="0" presId="urn:microsoft.com/office/officeart/2005/8/layout/process2"/>
    <dgm:cxn modelId="{B20D7C95-AE02-4751-BB8A-9701DCDCFB3D}" type="presParOf" srcId="{B1FB9D3B-6600-4090-B9C4-95B5E2C09737}" destId="{9A446D4F-D2C0-4E4E-8615-D556555E0639}" srcOrd="2" destOrd="0" presId="urn:microsoft.com/office/officeart/2005/8/layout/process2"/>
    <dgm:cxn modelId="{51BF842F-7A58-420A-90C5-8DB7E26028D2}" type="presParOf" srcId="{B1FB9D3B-6600-4090-B9C4-95B5E2C09737}" destId="{8C45B0EB-EB63-4389-BC03-3A1D8D950162}" srcOrd="3" destOrd="0" presId="urn:microsoft.com/office/officeart/2005/8/layout/process2"/>
    <dgm:cxn modelId="{FFA7B052-D08B-4124-8C2D-5A3D785ED368}" type="presParOf" srcId="{8C45B0EB-EB63-4389-BC03-3A1D8D950162}" destId="{1694BDC5-B329-4435-B71C-5C45686F46D3}" srcOrd="0" destOrd="0" presId="urn:microsoft.com/office/officeart/2005/8/layout/process2"/>
    <dgm:cxn modelId="{049980CC-9A2C-4536-B215-FF325CC875CC}" type="presParOf" srcId="{B1FB9D3B-6600-4090-B9C4-95B5E2C09737}" destId="{14690839-93A9-4472-8C14-3B37C9A3DE9E}" srcOrd="4" destOrd="0" presId="urn:microsoft.com/office/officeart/2005/8/layout/process2"/>
    <dgm:cxn modelId="{56C3A420-0994-4667-B485-3EEF6FF72736}" type="presParOf" srcId="{B1FB9D3B-6600-4090-B9C4-95B5E2C09737}" destId="{8F4B100F-0B9E-4A04-BA8A-C9E5BDFF34CF}" srcOrd="5" destOrd="0" presId="urn:microsoft.com/office/officeart/2005/8/layout/process2"/>
    <dgm:cxn modelId="{65F2DA77-19FF-4916-A8C4-7DD26EF2A611}" type="presParOf" srcId="{8F4B100F-0B9E-4A04-BA8A-C9E5BDFF34CF}" destId="{C97E9D90-8384-4BC7-BA72-6A43C70C10D5}" srcOrd="0" destOrd="0" presId="urn:microsoft.com/office/officeart/2005/8/layout/process2"/>
    <dgm:cxn modelId="{0351FBBC-04EE-4094-A516-7913883D6828}" type="presParOf" srcId="{B1FB9D3B-6600-4090-B9C4-95B5E2C09737}" destId="{F807A87D-2210-4B5E-A4CB-9DDB12DB9125}" srcOrd="6" destOrd="0" presId="urn:microsoft.com/office/officeart/2005/8/layout/process2"/>
    <dgm:cxn modelId="{89A8F76A-8097-44E6-8C94-539C3A2CE681}" type="presParOf" srcId="{B1FB9D3B-6600-4090-B9C4-95B5E2C09737}" destId="{A0A745EE-4080-456F-B66D-ECC92D1B812C}" srcOrd="7" destOrd="0" presId="urn:microsoft.com/office/officeart/2005/8/layout/process2"/>
    <dgm:cxn modelId="{99FD980A-8070-4D4C-AB1F-257E4F9B201E}" type="presParOf" srcId="{A0A745EE-4080-456F-B66D-ECC92D1B812C}" destId="{7133690F-E709-4491-923A-1733FBE0F543}" srcOrd="0" destOrd="0" presId="urn:microsoft.com/office/officeart/2005/8/layout/process2"/>
    <dgm:cxn modelId="{B0B6A105-D247-4DBD-991C-AC8B045A023B}" type="presParOf" srcId="{B1FB9D3B-6600-4090-B9C4-95B5E2C09737}" destId="{811CA75B-BAB6-4BC7-BB30-9A0AAD3EA78A}" srcOrd="8" destOrd="0" presId="urn:microsoft.com/office/officeart/2005/8/layout/process2"/>
    <dgm:cxn modelId="{59AB9A82-C6B1-4BD2-8103-8E910C2530B8}" type="presParOf" srcId="{B1FB9D3B-6600-4090-B9C4-95B5E2C09737}" destId="{5ABF4227-39FC-474B-8BDC-39F629F3BFD2}" srcOrd="9" destOrd="0" presId="urn:microsoft.com/office/officeart/2005/8/layout/process2"/>
    <dgm:cxn modelId="{36F2D203-BF78-4457-9BA5-F0DE64CB3C07}" type="presParOf" srcId="{5ABF4227-39FC-474B-8BDC-39F629F3BFD2}" destId="{11154F26-7E46-4A4D-AF95-93ACA17C5D50}" srcOrd="0" destOrd="0" presId="urn:microsoft.com/office/officeart/2005/8/layout/process2"/>
    <dgm:cxn modelId="{0410CE43-35B7-4716-9DD1-6EE41B184B04}" type="presParOf" srcId="{B1FB9D3B-6600-4090-B9C4-95B5E2C09737}" destId="{3A9CE811-66AC-43F4-B44D-EA32AF4C4839}" srcOrd="10" destOrd="0" presId="urn:microsoft.com/office/officeart/2005/8/layout/process2"/>
    <dgm:cxn modelId="{894FB429-183A-4BE6-A1A0-F64DC35C0DD6}" type="presParOf" srcId="{B1FB9D3B-6600-4090-B9C4-95B5E2C09737}" destId="{BB87810F-0FA3-4883-99F6-D70C9D6C7E94}" srcOrd="11" destOrd="0" presId="urn:microsoft.com/office/officeart/2005/8/layout/process2"/>
    <dgm:cxn modelId="{E35849FF-8857-4281-98A7-2EB8FB0010D5}" type="presParOf" srcId="{BB87810F-0FA3-4883-99F6-D70C9D6C7E94}" destId="{56AD975E-F5FC-42E7-9B1D-EA42A152D6B8}" srcOrd="0" destOrd="0" presId="urn:microsoft.com/office/officeart/2005/8/layout/process2"/>
    <dgm:cxn modelId="{D2F36A2A-74A3-447F-9508-8A6D05C2BAD9}" type="presParOf" srcId="{B1FB9D3B-6600-4090-B9C4-95B5E2C09737}" destId="{56829AC1-750B-462D-A227-CC81E78066C0}" srcOrd="12" destOrd="0" presId="urn:microsoft.com/office/officeart/2005/8/layout/process2"/>
    <dgm:cxn modelId="{8CC4739F-C12B-4A65-8B79-54E70092218E}" type="presParOf" srcId="{B1FB9D3B-6600-4090-B9C4-95B5E2C09737}" destId="{05131482-E7E4-4CC6-B79D-AE88E5CBB2AF}" srcOrd="13" destOrd="0" presId="urn:microsoft.com/office/officeart/2005/8/layout/process2"/>
    <dgm:cxn modelId="{332EAF2A-41ED-4DCA-AA00-E157D7A9DE5F}" type="presParOf" srcId="{05131482-E7E4-4CC6-B79D-AE88E5CBB2AF}" destId="{769C9951-EEAD-47E9-96B7-DA943DCEA756}" srcOrd="0" destOrd="0" presId="urn:microsoft.com/office/officeart/2005/8/layout/process2"/>
    <dgm:cxn modelId="{21BF76EC-CC6E-4425-ADAF-39724A253AA7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1B5B2920-209F-4194-BBC9-C7D4E7EAB098}" type="presOf" srcId="{90E4BD86-0A98-41A0-A5F8-26FCACB8A377}" destId="{8D509805-FEE5-48AE-9C4B-38FA56ED964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CB3DCE82-A5F4-451A-AC83-7B635EE7F0CA}" type="presOf" srcId="{552D4050-19F4-409F-A383-3155F3F21BF9}" destId="{818EBAE0-50CB-4A78-8014-0756649330C7}" srcOrd="0" destOrd="0" presId="urn:microsoft.com/office/officeart/2005/8/layout/process2"/>
    <dgm:cxn modelId="{B7AD5DA2-917F-41B8-B88A-70C4EA281695}" type="presOf" srcId="{90E4BD86-0A98-41A0-A5F8-26FCACB8A377}" destId="{6941DCAD-943C-4746-A9D2-26342ABDD3FD}" srcOrd="1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9C740CE8-4FD2-4EE5-B123-AD2B055417A9}" type="presOf" srcId="{B46D7EE2-ED65-4092-9BF8-14A982E9C373}" destId="{4BD65FFB-36EE-46CC-AA55-5A4E1BCC869F}" srcOrd="0" destOrd="0" presId="urn:microsoft.com/office/officeart/2005/8/layout/process2"/>
    <dgm:cxn modelId="{271F57EB-F3FD-4377-934F-3B9033C4D846}" type="presOf" srcId="{038B29AB-BC4C-4F35-B1ED-2F2DFDCE3EAC}" destId="{A84A368B-B76A-4290-A432-87D137B256EE}" srcOrd="0" destOrd="0" presId="urn:microsoft.com/office/officeart/2005/8/layout/process2"/>
    <dgm:cxn modelId="{10B207FB-A5C4-43D4-A8BE-CC5EBCED304E}" type="presParOf" srcId="{A84A368B-B76A-4290-A432-87D137B256EE}" destId="{818EBAE0-50CB-4A78-8014-0756649330C7}" srcOrd="0" destOrd="0" presId="urn:microsoft.com/office/officeart/2005/8/layout/process2"/>
    <dgm:cxn modelId="{E3AE0909-68A5-4E8C-B360-5B3CB207769F}" type="presParOf" srcId="{A84A368B-B76A-4290-A432-87D137B256EE}" destId="{8D509805-FEE5-48AE-9C4B-38FA56ED964E}" srcOrd="1" destOrd="0" presId="urn:microsoft.com/office/officeart/2005/8/layout/process2"/>
    <dgm:cxn modelId="{3F544EA8-79F4-43EF-9C2F-4C038BF947D8}" type="presParOf" srcId="{8D509805-FEE5-48AE-9C4B-38FA56ED964E}" destId="{6941DCAD-943C-4746-A9D2-26342ABDD3FD}" srcOrd="0" destOrd="0" presId="urn:microsoft.com/office/officeart/2005/8/layout/process2"/>
    <dgm:cxn modelId="{784D6289-4CD6-432E-907F-776655715BB8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2A5C4900-61E3-44CD-8BA1-F2FB7BFFF195}" type="presOf" srcId="{CC2F45A9-A885-4990-A777-AAF0216B212E}" destId="{30B478A1-B155-422D-A388-AFA4D7FB626A}" srcOrd="0" destOrd="0" presId="urn:microsoft.com/office/officeart/2005/8/layout/process1"/>
    <dgm:cxn modelId="{4C72590E-042A-4A05-B27F-FCA5BF4FDA7C}" type="presOf" srcId="{21757B9F-DC47-4FD9-BE3D-1A137EFAFD95}" destId="{55900631-9FB4-49BD-8F1B-E04D495B95F6}" srcOrd="1" destOrd="0" presId="urn:microsoft.com/office/officeart/2005/8/layout/process1"/>
    <dgm:cxn modelId="{B11FAE15-7D16-45AD-8D7A-4718FD0825A3}" type="presOf" srcId="{ABCB427A-A9A3-4CC8-BE1B-33DE8B2FEDD7}" destId="{A0A68D78-FA8A-44B8-A3B5-B4D3DCC56BCD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DBC6FE6E-E7A5-4977-8423-482F3D258313}" type="presOf" srcId="{21757B9F-DC47-4FD9-BE3D-1A137EFAFD95}" destId="{7B3A705D-CC8D-4762-BCFB-DAE41C7BD771}" srcOrd="0" destOrd="0" presId="urn:microsoft.com/office/officeart/2005/8/layout/process1"/>
    <dgm:cxn modelId="{2584A472-E83F-40A6-92F5-795A6B6BDAAE}" type="presOf" srcId="{5C4E6581-8E13-4266-85F4-E6A048D2DF5B}" destId="{D59D7C51-2173-4380-B111-0F70C6E7748E}" srcOrd="0" destOrd="0" presId="urn:microsoft.com/office/officeart/2005/8/layout/process1"/>
    <dgm:cxn modelId="{3FDE049C-24B8-418A-AB69-9829D7E213B7}" type="presOf" srcId="{ABCB427A-A9A3-4CC8-BE1B-33DE8B2FEDD7}" destId="{DD92FBD0-BC94-4B24-92C6-107EAE0B9017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512868E0-5517-48D5-BC69-4C9140DD5983}" type="presOf" srcId="{C08CD953-9F28-457F-872B-80E272EB6FEE}" destId="{5D2D7666-7C6D-4563-9517-952FB243EA77}" srcOrd="0" destOrd="0" presId="urn:microsoft.com/office/officeart/2005/8/layout/process1"/>
    <dgm:cxn modelId="{EC3F49E3-4C10-4A52-B1F5-DDB8E31E0E7C}" type="presOf" srcId="{5AC0416C-EC48-449F-8E43-FBA320BF8604}" destId="{7015EED0-502A-42A3-86B0-84E9290D30E8}" srcOrd="0" destOrd="0" presId="urn:microsoft.com/office/officeart/2005/8/layout/process1"/>
    <dgm:cxn modelId="{CFBD5EF8-6363-4DA6-9C85-01D853266E31}" type="presParOf" srcId="{D59D7C51-2173-4380-B111-0F70C6E7748E}" destId="{5D2D7666-7C6D-4563-9517-952FB243EA77}" srcOrd="0" destOrd="0" presId="urn:microsoft.com/office/officeart/2005/8/layout/process1"/>
    <dgm:cxn modelId="{DD1C7942-3549-4193-BA24-D677F6C0623C}" type="presParOf" srcId="{D59D7C51-2173-4380-B111-0F70C6E7748E}" destId="{A0A68D78-FA8A-44B8-A3B5-B4D3DCC56BCD}" srcOrd="1" destOrd="0" presId="urn:microsoft.com/office/officeart/2005/8/layout/process1"/>
    <dgm:cxn modelId="{9E6ADD52-3309-4447-9BCE-C355B3ECF8C1}" type="presParOf" srcId="{A0A68D78-FA8A-44B8-A3B5-B4D3DCC56BCD}" destId="{DD92FBD0-BC94-4B24-92C6-107EAE0B9017}" srcOrd="0" destOrd="0" presId="urn:microsoft.com/office/officeart/2005/8/layout/process1"/>
    <dgm:cxn modelId="{71B20C2C-AB8D-4FE6-BF57-22F2BB274504}" type="presParOf" srcId="{D59D7C51-2173-4380-B111-0F70C6E7748E}" destId="{7015EED0-502A-42A3-86B0-84E9290D30E8}" srcOrd="2" destOrd="0" presId="urn:microsoft.com/office/officeart/2005/8/layout/process1"/>
    <dgm:cxn modelId="{5E11B0F7-AA28-4B4E-BD38-2458799B6F56}" type="presParOf" srcId="{D59D7C51-2173-4380-B111-0F70C6E7748E}" destId="{7B3A705D-CC8D-4762-BCFB-DAE41C7BD771}" srcOrd="3" destOrd="0" presId="urn:microsoft.com/office/officeart/2005/8/layout/process1"/>
    <dgm:cxn modelId="{D83D3E7D-536B-4090-B0BB-58EC7914FB2E}" type="presParOf" srcId="{7B3A705D-CC8D-4762-BCFB-DAE41C7BD771}" destId="{55900631-9FB4-49BD-8F1B-E04D495B95F6}" srcOrd="0" destOrd="0" presId="urn:microsoft.com/office/officeart/2005/8/layout/process1"/>
    <dgm:cxn modelId="{9372CEC8-6EA0-4A4D-84AF-B1E075F542CC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5D6EF115-E55E-46E1-84CA-311AB0DE5642}" type="presOf" srcId="{AA52E8FA-B926-4B76-B4C3-D827373CFFFE}" destId="{3FFC363B-FB87-4366-91CE-1A2884167418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0893F839-1F2C-4B6F-8268-266DF46647F7}" type="presOf" srcId="{AA52E8FA-B926-4B76-B4C3-D827373CFFFE}" destId="{DD0122DB-A18D-4FF9-AAAA-D1F03AC9D738}" srcOrd="1" destOrd="0" presId="urn:microsoft.com/office/officeart/2005/8/layout/process2"/>
    <dgm:cxn modelId="{CD8AC661-BBC4-46E6-BF0C-BFA3D435189D}" type="presOf" srcId="{1C767958-3B77-4563-9BA3-BDA53FF2AE2F}" destId="{1D6D0F8E-8D3C-4B3C-8274-51B9538F5D5B}" srcOrd="0" destOrd="0" presId="urn:microsoft.com/office/officeart/2005/8/layout/process2"/>
    <dgm:cxn modelId="{20546646-22E9-48D4-8281-D80B11BA9E5A}" type="presOf" srcId="{FF532276-93C3-471C-83F7-5C93F5B9AB9D}" destId="{DB03E575-8BD0-4007-B55E-95ABFBF3AD72}" srcOrd="1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A9AA186F-B31A-40EC-AD78-61D3203D81E4}" type="presOf" srcId="{91AB941A-5F81-49A0-AC43-68558F84424B}" destId="{6355D51B-3DAF-4E1C-94B8-25C138DB0D59}" srcOrd="0" destOrd="0" presId="urn:microsoft.com/office/officeart/2005/8/layout/process2"/>
    <dgm:cxn modelId="{C4A5BE57-8318-4DF8-B682-94ACA80AABF2}" type="presOf" srcId="{FF532276-93C3-471C-83F7-5C93F5B9AB9D}" destId="{82789724-6AB2-442D-805C-5AF51FD692D0}" srcOrd="0" destOrd="0" presId="urn:microsoft.com/office/officeart/2005/8/layout/process2"/>
    <dgm:cxn modelId="{0D59D859-4BD5-4FAE-806A-CE1CC37FC588}" type="presOf" srcId="{67698DF0-9AAA-4BC1-B786-ED0783B9E018}" destId="{DD280494-1600-4B7C-8097-5CD1E176B9BB}" srcOrd="0" destOrd="0" presId="urn:microsoft.com/office/officeart/2005/8/layout/process2"/>
    <dgm:cxn modelId="{D44A117C-D415-4669-B0F8-433E439BB12F}" type="presOf" srcId="{6A7D81D1-E68E-492B-9DED-7852F817B6FB}" destId="{DAC4F400-5FB0-4CB8-B191-C0BD5A1F9215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BE038590-1390-466C-AC16-85763DE1345C}" type="presOf" srcId="{3328F060-4C09-499C-A006-A3302CA2F6ED}" destId="{11AB8C2C-8A97-4F02-977C-D84F14FF5219}" srcOrd="0" destOrd="0" presId="urn:microsoft.com/office/officeart/2005/8/layout/process2"/>
    <dgm:cxn modelId="{B3EBAB92-A7F3-4C5A-A595-8EB779EC5E1F}" type="presOf" srcId="{3D96A13B-4B02-448C-BB99-EF7CCFA6D725}" destId="{B1FB9D3B-6600-4090-B9C4-95B5E2C09737}" srcOrd="0" destOrd="0" presId="urn:microsoft.com/office/officeart/2005/8/layout/process2"/>
    <dgm:cxn modelId="{58A70E9E-9541-458F-AA63-9D46A48B1655}" type="presOf" srcId="{433C70DD-72BE-4E26-81E7-5A6BDA321E5B}" destId="{6F9F30B0-CBF6-4658-9ABF-454D27E030A3}" srcOrd="0" destOrd="0" presId="urn:microsoft.com/office/officeart/2005/8/layout/process2"/>
    <dgm:cxn modelId="{8419089F-F512-48A1-AC98-97C0869AD47F}" type="presOf" srcId="{7E465643-6CBF-409E-8701-D268007AE0BB}" destId="{1C572C5E-AEF8-4863-9DE0-AC9725AFF800}" srcOrd="1" destOrd="0" presId="urn:microsoft.com/office/officeart/2005/8/layout/process2"/>
    <dgm:cxn modelId="{7F28C5AF-AB15-4A8F-9DDF-EEDC554A4E76}" type="presOf" srcId="{BB99056A-3104-413C-BBD8-2437B8C9664C}" destId="{E28EFDD5-057F-44DE-870D-EC261DA1F007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E74246B7-C0DE-4274-8302-AE21C20CC2AA}" type="presOf" srcId="{AD7D415E-BCB4-46FD-8725-A71C2D72730D}" destId="{49520402-1399-45E4-9354-368B3CBD14CC}" srcOrd="1" destOrd="0" presId="urn:microsoft.com/office/officeart/2005/8/layout/process2"/>
    <dgm:cxn modelId="{5B54BEB8-D935-4451-98D2-F799FFE14CA1}" type="presOf" srcId="{E8C2D3C4-0D7A-4F5B-91DA-BB602E0C2FB8}" destId="{1D91FA24-77A2-494E-B8C0-06DBC9A5BE00}" srcOrd="0" destOrd="0" presId="urn:microsoft.com/office/officeart/2005/8/layout/process2"/>
    <dgm:cxn modelId="{99499DBA-1DAC-463B-A3A1-0FF68B7787BA}" type="presOf" srcId="{433C70DD-72BE-4E26-81E7-5A6BDA321E5B}" destId="{0A29A38B-3B8A-49C3-92EE-F76CC278FC89}" srcOrd="1" destOrd="0" presId="urn:microsoft.com/office/officeart/2005/8/layout/process2"/>
    <dgm:cxn modelId="{B77426C4-7E58-4547-9A19-FDE7CE7B3BA3}" type="presOf" srcId="{E8C2D3C4-0D7A-4F5B-91DA-BB602E0C2FB8}" destId="{60B672B7-2350-4A8F-B139-59B177E99381}" srcOrd="1" destOrd="0" presId="urn:microsoft.com/office/officeart/2005/8/layout/process2"/>
    <dgm:cxn modelId="{EF714CC5-421A-43AA-BB47-D5AF26D82827}" type="presOf" srcId="{B5700BDB-7269-433A-BDBA-C1A222BE1E4E}" destId="{C14A17A0-3EE6-4FB5-AE4E-9985B411875B}" srcOrd="0" destOrd="0" presId="urn:microsoft.com/office/officeart/2005/8/layout/process2"/>
    <dgm:cxn modelId="{56DAA2C5-CCE7-46D5-B649-629FF1929A6E}" type="presOf" srcId="{B5700BDB-7269-433A-BDBA-C1A222BE1E4E}" destId="{212873FB-F00A-4A6A-BED1-248B6F581EEE}" srcOrd="1" destOrd="0" presId="urn:microsoft.com/office/officeart/2005/8/layout/process2"/>
    <dgm:cxn modelId="{491D65C9-5448-4474-B37C-A8FC71F0DA84}" type="presOf" srcId="{792F1F7A-DD67-4CE1-A4D3-6278C72EBCA8}" destId="{25AA54A7-6456-4420-AB83-CB35AFD4A764}" srcOrd="0" destOrd="0" presId="urn:microsoft.com/office/officeart/2005/8/layout/process2"/>
    <dgm:cxn modelId="{CC2832CB-8711-49F9-8778-25803405EE2E}" type="presOf" srcId="{AD7D415E-BCB4-46FD-8725-A71C2D72730D}" destId="{0E9CAB7A-90E8-4C93-8AA0-CB26DDC19936}" srcOrd="0" destOrd="0" presId="urn:microsoft.com/office/officeart/2005/8/layout/process2"/>
    <dgm:cxn modelId="{D1A327CE-3DC8-4452-B820-FAE738B469B8}" type="presOf" srcId="{7E465643-6CBF-409E-8701-D268007AE0BB}" destId="{2E665667-BB49-41CF-BAFB-1B9208CCC679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3501D0E8-3F2C-40EA-8E65-BB7F59619A28}" type="presOf" srcId="{66A6E0F7-BF07-4FFF-8DC5-3DB878FD309F}" destId="{1D9A3740-AC91-4540-98DA-3B82E7ED3223}" srcOrd="0" destOrd="0" presId="urn:microsoft.com/office/officeart/2005/8/layout/process2"/>
    <dgm:cxn modelId="{9935BE96-6FB1-4462-B307-DBA3D5C0115C}" type="presParOf" srcId="{B1FB9D3B-6600-4090-B9C4-95B5E2C09737}" destId="{1D9A3740-AC91-4540-98DA-3B82E7ED3223}" srcOrd="0" destOrd="0" presId="urn:microsoft.com/office/officeart/2005/8/layout/process2"/>
    <dgm:cxn modelId="{DD88D773-86B9-48F2-81A1-0BCE4A312099}" type="presParOf" srcId="{B1FB9D3B-6600-4090-B9C4-95B5E2C09737}" destId="{2E665667-BB49-41CF-BAFB-1B9208CCC679}" srcOrd="1" destOrd="0" presId="urn:microsoft.com/office/officeart/2005/8/layout/process2"/>
    <dgm:cxn modelId="{9B05BDBF-3141-4040-BFD1-FEA7F83DD35C}" type="presParOf" srcId="{2E665667-BB49-41CF-BAFB-1B9208CCC679}" destId="{1C572C5E-AEF8-4863-9DE0-AC9725AFF800}" srcOrd="0" destOrd="0" presId="urn:microsoft.com/office/officeart/2005/8/layout/process2"/>
    <dgm:cxn modelId="{317ECEFB-0F56-4E0C-9495-CABDA993AE28}" type="presParOf" srcId="{B1FB9D3B-6600-4090-B9C4-95B5E2C09737}" destId="{1D6D0F8E-8D3C-4B3C-8274-51B9538F5D5B}" srcOrd="2" destOrd="0" presId="urn:microsoft.com/office/officeart/2005/8/layout/process2"/>
    <dgm:cxn modelId="{B43167BF-4891-4624-BB17-D52257034D38}" type="presParOf" srcId="{B1FB9D3B-6600-4090-B9C4-95B5E2C09737}" destId="{C14A17A0-3EE6-4FB5-AE4E-9985B411875B}" srcOrd="3" destOrd="0" presId="urn:microsoft.com/office/officeart/2005/8/layout/process2"/>
    <dgm:cxn modelId="{62E64587-3B46-41F2-B6D7-42F8E7E4374D}" type="presParOf" srcId="{C14A17A0-3EE6-4FB5-AE4E-9985B411875B}" destId="{212873FB-F00A-4A6A-BED1-248B6F581EEE}" srcOrd="0" destOrd="0" presId="urn:microsoft.com/office/officeart/2005/8/layout/process2"/>
    <dgm:cxn modelId="{F4CACF79-E960-42F7-9A3A-C790CD3BD6E6}" type="presParOf" srcId="{B1FB9D3B-6600-4090-B9C4-95B5E2C09737}" destId="{11AB8C2C-8A97-4F02-977C-D84F14FF5219}" srcOrd="4" destOrd="0" presId="urn:microsoft.com/office/officeart/2005/8/layout/process2"/>
    <dgm:cxn modelId="{DEA7E273-73E0-44E4-BE94-6431CD2C06C3}" type="presParOf" srcId="{B1FB9D3B-6600-4090-B9C4-95B5E2C09737}" destId="{1D91FA24-77A2-494E-B8C0-06DBC9A5BE00}" srcOrd="5" destOrd="0" presId="urn:microsoft.com/office/officeart/2005/8/layout/process2"/>
    <dgm:cxn modelId="{540735CD-A133-47D7-BBFF-95AA7CD1D5D5}" type="presParOf" srcId="{1D91FA24-77A2-494E-B8C0-06DBC9A5BE00}" destId="{60B672B7-2350-4A8F-B139-59B177E99381}" srcOrd="0" destOrd="0" presId="urn:microsoft.com/office/officeart/2005/8/layout/process2"/>
    <dgm:cxn modelId="{5229835D-5501-448B-98F3-8BAE33E59CF2}" type="presParOf" srcId="{B1FB9D3B-6600-4090-B9C4-95B5E2C09737}" destId="{25AA54A7-6456-4420-AB83-CB35AFD4A764}" srcOrd="6" destOrd="0" presId="urn:microsoft.com/office/officeart/2005/8/layout/process2"/>
    <dgm:cxn modelId="{44EADA04-1B6F-4B93-B4BE-99D1607AC5FC}" type="presParOf" srcId="{B1FB9D3B-6600-4090-B9C4-95B5E2C09737}" destId="{0E9CAB7A-90E8-4C93-8AA0-CB26DDC19936}" srcOrd="7" destOrd="0" presId="urn:microsoft.com/office/officeart/2005/8/layout/process2"/>
    <dgm:cxn modelId="{749CD6A9-6FFE-40BC-8795-5155258F0C32}" type="presParOf" srcId="{0E9CAB7A-90E8-4C93-8AA0-CB26DDC19936}" destId="{49520402-1399-45E4-9354-368B3CBD14CC}" srcOrd="0" destOrd="0" presId="urn:microsoft.com/office/officeart/2005/8/layout/process2"/>
    <dgm:cxn modelId="{F4486F03-96AD-4825-A367-175C1277EC3C}" type="presParOf" srcId="{B1FB9D3B-6600-4090-B9C4-95B5E2C09737}" destId="{E28EFDD5-057F-44DE-870D-EC261DA1F007}" srcOrd="8" destOrd="0" presId="urn:microsoft.com/office/officeart/2005/8/layout/process2"/>
    <dgm:cxn modelId="{20D172D9-4ED7-4164-AE81-14DBA7FB7105}" type="presParOf" srcId="{B1FB9D3B-6600-4090-B9C4-95B5E2C09737}" destId="{3FFC363B-FB87-4366-91CE-1A2884167418}" srcOrd="9" destOrd="0" presId="urn:microsoft.com/office/officeart/2005/8/layout/process2"/>
    <dgm:cxn modelId="{8808F253-8EFC-47ED-865C-ED60B4B9E816}" type="presParOf" srcId="{3FFC363B-FB87-4366-91CE-1A2884167418}" destId="{DD0122DB-A18D-4FF9-AAAA-D1F03AC9D738}" srcOrd="0" destOrd="0" presId="urn:microsoft.com/office/officeart/2005/8/layout/process2"/>
    <dgm:cxn modelId="{EA05B275-1968-4016-B178-EA6EA222C6F6}" type="presParOf" srcId="{B1FB9D3B-6600-4090-B9C4-95B5E2C09737}" destId="{DD280494-1600-4B7C-8097-5CD1E176B9BB}" srcOrd="10" destOrd="0" presId="urn:microsoft.com/office/officeart/2005/8/layout/process2"/>
    <dgm:cxn modelId="{088C9012-462B-4B97-81FB-1B758CC1220B}" type="presParOf" srcId="{B1FB9D3B-6600-4090-B9C4-95B5E2C09737}" destId="{82789724-6AB2-442D-805C-5AF51FD692D0}" srcOrd="11" destOrd="0" presId="urn:microsoft.com/office/officeart/2005/8/layout/process2"/>
    <dgm:cxn modelId="{56DD3420-2EFA-4C5A-8110-207F6540958C}" type="presParOf" srcId="{82789724-6AB2-442D-805C-5AF51FD692D0}" destId="{DB03E575-8BD0-4007-B55E-95ABFBF3AD72}" srcOrd="0" destOrd="0" presId="urn:microsoft.com/office/officeart/2005/8/layout/process2"/>
    <dgm:cxn modelId="{96D8085C-2FE1-4C40-90C7-AB6300499022}" type="presParOf" srcId="{B1FB9D3B-6600-4090-B9C4-95B5E2C09737}" destId="{6355D51B-3DAF-4E1C-94B8-25C138DB0D59}" srcOrd="12" destOrd="0" presId="urn:microsoft.com/office/officeart/2005/8/layout/process2"/>
    <dgm:cxn modelId="{107287BA-CFEA-4AAD-B61D-18A77BDF3CD0}" type="presParOf" srcId="{B1FB9D3B-6600-4090-B9C4-95B5E2C09737}" destId="{6F9F30B0-CBF6-4658-9ABF-454D27E030A3}" srcOrd="13" destOrd="0" presId="urn:microsoft.com/office/officeart/2005/8/layout/process2"/>
    <dgm:cxn modelId="{F77E1BA6-7D1F-46E7-8A66-60E3FC356B30}" type="presParOf" srcId="{6F9F30B0-CBF6-4658-9ABF-454D27E030A3}" destId="{0A29A38B-3B8A-49C3-92EE-F76CC278FC89}" srcOrd="0" destOrd="0" presId="urn:microsoft.com/office/officeart/2005/8/layout/process2"/>
    <dgm:cxn modelId="{43EC79A1-B5D5-4873-820C-E45D45A06572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675E9103-BEE7-498A-841A-0CA16821F907}" type="presOf" srcId="{7845D63B-3E43-448A-9ACC-16CAF2DD5BB2}" destId="{1BDB2552-1992-4DE7-BD78-D746232AE333}" srcOrd="0" destOrd="0" presId="urn:microsoft.com/office/officeart/2005/8/layout/process2"/>
    <dgm:cxn modelId="{835CF717-B2B7-4CA9-899B-37F096B1AA33}" type="presOf" srcId="{55DFCF76-5A93-48C9-B1A8-4B4068D50645}" destId="{7013F7AB-752C-40E9-B0F5-EDA3AB516911}" srcOrd="0" destOrd="0" presId="urn:microsoft.com/office/officeart/2005/8/layout/process2"/>
    <dgm:cxn modelId="{86CB1D28-90AA-40C2-8146-3CA7AD0087D4}" type="presOf" srcId="{792F1F7A-DD67-4CE1-A4D3-6278C72EBCA8}" destId="{25AA54A7-6456-4420-AB83-CB35AFD4A764}" srcOrd="0" destOrd="0" presId="urn:microsoft.com/office/officeart/2005/8/layout/process2"/>
    <dgm:cxn modelId="{25465831-E8D6-45BB-B823-71D55086F308}" type="presOf" srcId="{AA52E8FA-B926-4B76-B4C3-D827373CFFFE}" destId="{DD0122DB-A18D-4FF9-AAAA-D1F03AC9D738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5F85625B-4BA6-4470-A1D7-7D3D833D9B6F}" type="presOf" srcId="{55DFCF76-5A93-48C9-B1A8-4B4068D50645}" destId="{3B65FB06-189C-41BA-9092-ABD9353201CA}" srcOrd="1" destOrd="0" presId="urn:microsoft.com/office/officeart/2005/8/layout/process2"/>
    <dgm:cxn modelId="{FE571441-E46C-46A4-A075-48B11DD937A7}" type="presOf" srcId="{2EB91498-DE7E-48D7-B11D-7EF2BE821474}" destId="{D26C2CDB-E380-4206-8DCA-682FB6AD1690}" srcOrd="1" destOrd="0" presId="urn:microsoft.com/office/officeart/2005/8/layout/process2"/>
    <dgm:cxn modelId="{6FED9C43-BF64-4595-BA4D-A88896BB65E1}" type="presOf" srcId="{AA52E8FA-B926-4B76-B4C3-D827373CFFFE}" destId="{3FFC363B-FB87-4366-91CE-1A2884167418}" srcOrd="0" destOrd="0" presId="urn:microsoft.com/office/officeart/2005/8/layout/process2"/>
    <dgm:cxn modelId="{35813F66-7F29-42D7-8E49-BC91E0508C69}" type="presOf" srcId="{0FF1858A-0998-40AD-AC65-1225C122AABF}" destId="{9BFAD72E-5D34-4448-A2D4-666EEDEBECF1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EB1C3F69-B092-4E67-BD63-358C6055692B}" type="presOf" srcId="{AD7D415E-BCB4-46FD-8725-A71C2D72730D}" destId="{49520402-1399-45E4-9354-368B3CBD14CC}" srcOrd="1" destOrd="0" presId="urn:microsoft.com/office/officeart/2005/8/layout/process2"/>
    <dgm:cxn modelId="{70CF824D-65EE-4D70-9136-D3C64EECBF36}" type="presOf" srcId="{FF532276-93C3-471C-83F7-5C93F5B9AB9D}" destId="{82789724-6AB2-442D-805C-5AF51FD692D0}" srcOrd="0" destOrd="0" presId="urn:microsoft.com/office/officeart/2005/8/layout/process2"/>
    <dgm:cxn modelId="{E5FA4B4E-EBA7-4CDB-AC06-BB5FDF1C75F4}" type="presOf" srcId="{AD7D415E-BCB4-46FD-8725-A71C2D72730D}" destId="{0E9CAB7A-90E8-4C93-8AA0-CB26DDC19936}" srcOrd="0" destOrd="0" presId="urn:microsoft.com/office/officeart/2005/8/layout/process2"/>
    <dgm:cxn modelId="{8350AF7C-EE28-441E-8FAF-AC9A9AC9926E}" type="presOf" srcId="{FF532276-93C3-471C-83F7-5C93F5B9AB9D}" destId="{DB03E575-8BD0-4007-B55E-95ABFBF3AD72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493E9188-38A7-4AE1-A325-FE1863CB34F0}" type="presOf" srcId="{FCC8AF73-9A9E-4395-A96C-CA2FFE0B422F}" destId="{F06AED2A-D937-41A7-8B44-893D5D19688B}" srcOrd="0" destOrd="0" presId="urn:microsoft.com/office/officeart/2005/8/layout/process2"/>
    <dgm:cxn modelId="{11F1598A-757B-40EC-908C-0B619DD6D294}" type="presOf" srcId="{E8C2D3C4-0D7A-4F5B-91DA-BB602E0C2FB8}" destId="{60B672B7-2350-4A8F-B139-59B177E99381}" srcOrd="1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7961FF90-39B2-4B58-AAC9-CC4E17FFAFF4}" type="presOf" srcId="{3D96A13B-4B02-448C-BB99-EF7CCFA6D725}" destId="{B1FB9D3B-6600-4090-B9C4-95B5E2C09737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445E359E-2DAC-4DAF-BA72-89941DA4303D}" type="presOf" srcId="{3328F060-4C09-499C-A006-A3302CA2F6ED}" destId="{11AB8C2C-8A97-4F02-977C-D84F14FF5219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9828E7B4-6E25-470C-8A35-3200B038EBDE}" type="presOf" srcId="{2EB91498-DE7E-48D7-B11D-7EF2BE821474}" destId="{CCF35B3E-DEF0-4071-AD8D-CFCCA405AEC1}" srcOrd="0" destOrd="0" presId="urn:microsoft.com/office/officeart/2005/8/layout/process2"/>
    <dgm:cxn modelId="{B6D50FC0-AF05-48B2-93C1-35B9D2FF2614}" type="presOf" srcId="{7241FABB-7885-4D70-A48E-8AED8AD5803A}" destId="{04FB325B-2994-47DC-9D75-C16010630A0B}" srcOrd="0" destOrd="0" presId="urn:microsoft.com/office/officeart/2005/8/layout/process2"/>
    <dgm:cxn modelId="{2B8589CE-0D18-4962-A382-04D92B845FF8}" type="presOf" srcId="{67698DF0-9AAA-4BC1-B786-ED0783B9E018}" destId="{DD280494-1600-4B7C-8097-5CD1E176B9BB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5A024FEC-A215-469B-ABDE-167864CEC2BC}" type="presOf" srcId="{BB99056A-3104-413C-BBD8-2437B8C9664C}" destId="{E28EFDD5-057F-44DE-870D-EC261DA1F007}" srcOrd="0" destOrd="0" presId="urn:microsoft.com/office/officeart/2005/8/layout/process2"/>
    <dgm:cxn modelId="{724497ED-08F5-408D-A7FF-B874BA747D24}" type="presOf" srcId="{7845D63B-3E43-448A-9ACC-16CAF2DD5BB2}" destId="{02A1ECE7-6786-4F83-BC67-BA3308B316B6}" srcOrd="1" destOrd="0" presId="urn:microsoft.com/office/officeart/2005/8/layout/process2"/>
    <dgm:cxn modelId="{41D463F4-8FAF-4630-878F-B4CCC814EB4F}" type="presOf" srcId="{51549EC1-E96E-41DC-B142-BF9A553290BC}" destId="{39FD6B88-F89D-4874-A0D1-956DC7361AD5}" srcOrd="0" destOrd="0" presId="urn:microsoft.com/office/officeart/2005/8/layout/process2"/>
    <dgm:cxn modelId="{3B36F0F9-A741-4872-BABA-ACCFA9E5EFB0}" type="presOf" srcId="{E8C2D3C4-0D7A-4F5B-91DA-BB602E0C2FB8}" destId="{1D91FA24-77A2-494E-B8C0-06DBC9A5BE00}" srcOrd="0" destOrd="0" presId="urn:microsoft.com/office/officeart/2005/8/layout/process2"/>
    <dgm:cxn modelId="{6669304D-8982-4CB9-BD23-835EFC798AE9}" type="presParOf" srcId="{B1FB9D3B-6600-4090-B9C4-95B5E2C09737}" destId="{11AB8C2C-8A97-4F02-977C-D84F14FF5219}" srcOrd="0" destOrd="0" presId="urn:microsoft.com/office/officeart/2005/8/layout/process2"/>
    <dgm:cxn modelId="{330EE501-05BF-4A2F-B214-F311ED4E9D59}" type="presParOf" srcId="{B1FB9D3B-6600-4090-B9C4-95B5E2C09737}" destId="{1D91FA24-77A2-494E-B8C0-06DBC9A5BE00}" srcOrd="1" destOrd="0" presId="urn:microsoft.com/office/officeart/2005/8/layout/process2"/>
    <dgm:cxn modelId="{E15947B7-DBAF-45AC-AA3E-C13DA70E6FBF}" type="presParOf" srcId="{1D91FA24-77A2-494E-B8C0-06DBC9A5BE00}" destId="{60B672B7-2350-4A8F-B139-59B177E99381}" srcOrd="0" destOrd="0" presId="urn:microsoft.com/office/officeart/2005/8/layout/process2"/>
    <dgm:cxn modelId="{5EB1AD41-F20D-44F0-82A2-01F88246862E}" type="presParOf" srcId="{B1FB9D3B-6600-4090-B9C4-95B5E2C09737}" destId="{25AA54A7-6456-4420-AB83-CB35AFD4A764}" srcOrd="2" destOrd="0" presId="urn:microsoft.com/office/officeart/2005/8/layout/process2"/>
    <dgm:cxn modelId="{F68EF838-E995-4223-A323-A5DB193E1E28}" type="presParOf" srcId="{B1FB9D3B-6600-4090-B9C4-95B5E2C09737}" destId="{0E9CAB7A-90E8-4C93-8AA0-CB26DDC19936}" srcOrd="3" destOrd="0" presId="urn:microsoft.com/office/officeart/2005/8/layout/process2"/>
    <dgm:cxn modelId="{D6CD5541-0AD9-4241-BA7A-C138E5A83792}" type="presParOf" srcId="{0E9CAB7A-90E8-4C93-8AA0-CB26DDC19936}" destId="{49520402-1399-45E4-9354-368B3CBD14CC}" srcOrd="0" destOrd="0" presId="urn:microsoft.com/office/officeart/2005/8/layout/process2"/>
    <dgm:cxn modelId="{F913E2F8-9A71-4335-8B4C-0AF0AC9640A6}" type="presParOf" srcId="{B1FB9D3B-6600-4090-B9C4-95B5E2C09737}" destId="{E28EFDD5-057F-44DE-870D-EC261DA1F007}" srcOrd="4" destOrd="0" presId="urn:microsoft.com/office/officeart/2005/8/layout/process2"/>
    <dgm:cxn modelId="{8551C12A-3467-4E1E-8433-CD5E40F83A42}" type="presParOf" srcId="{B1FB9D3B-6600-4090-B9C4-95B5E2C09737}" destId="{3FFC363B-FB87-4366-91CE-1A2884167418}" srcOrd="5" destOrd="0" presId="urn:microsoft.com/office/officeart/2005/8/layout/process2"/>
    <dgm:cxn modelId="{D163F9E4-5338-471D-8C44-714B72C95186}" type="presParOf" srcId="{3FFC363B-FB87-4366-91CE-1A2884167418}" destId="{DD0122DB-A18D-4FF9-AAAA-D1F03AC9D738}" srcOrd="0" destOrd="0" presId="urn:microsoft.com/office/officeart/2005/8/layout/process2"/>
    <dgm:cxn modelId="{33C18412-3247-4414-B7AC-7073ED94C188}" type="presParOf" srcId="{B1FB9D3B-6600-4090-B9C4-95B5E2C09737}" destId="{04FB325B-2994-47DC-9D75-C16010630A0B}" srcOrd="6" destOrd="0" presId="urn:microsoft.com/office/officeart/2005/8/layout/process2"/>
    <dgm:cxn modelId="{387E43AE-D5CC-4354-91A4-FE337C06EA3D}" type="presParOf" srcId="{B1FB9D3B-6600-4090-B9C4-95B5E2C09737}" destId="{CCF35B3E-DEF0-4071-AD8D-CFCCA405AEC1}" srcOrd="7" destOrd="0" presId="urn:microsoft.com/office/officeart/2005/8/layout/process2"/>
    <dgm:cxn modelId="{C897451A-669D-4E57-A3D8-748AE4AF8217}" type="presParOf" srcId="{CCF35B3E-DEF0-4071-AD8D-CFCCA405AEC1}" destId="{D26C2CDB-E380-4206-8DCA-682FB6AD1690}" srcOrd="0" destOrd="0" presId="urn:microsoft.com/office/officeart/2005/8/layout/process2"/>
    <dgm:cxn modelId="{4968BC52-35E3-4548-ABEA-F4D5B9B66C18}" type="presParOf" srcId="{B1FB9D3B-6600-4090-B9C4-95B5E2C09737}" destId="{DD280494-1600-4B7C-8097-5CD1E176B9BB}" srcOrd="8" destOrd="0" presId="urn:microsoft.com/office/officeart/2005/8/layout/process2"/>
    <dgm:cxn modelId="{F1399CF8-B315-457A-8A0F-31A1DB8203D8}" type="presParOf" srcId="{B1FB9D3B-6600-4090-B9C4-95B5E2C09737}" destId="{82789724-6AB2-442D-805C-5AF51FD692D0}" srcOrd="9" destOrd="0" presId="urn:microsoft.com/office/officeart/2005/8/layout/process2"/>
    <dgm:cxn modelId="{EA577C8F-087E-4315-B107-F93779D6198A}" type="presParOf" srcId="{82789724-6AB2-442D-805C-5AF51FD692D0}" destId="{DB03E575-8BD0-4007-B55E-95ABFBF3AD72}" srcOrd="0" destOrd="0" presId="urn:microsoft.com/office/officeart/2005/8/layout/process2"/>
    <dgm:cxn modelId="{722C4A77-0F64-47F6-BD7F-C59556D8F793}" type="presParOf" srcId="{B1FB9D3B-6600-4090-B9C4-95B5E2C09737}" destId="{9BFAD72E-5D34-4448-A2D4-666EEDEBECF1}" srcOrd="10" destOrd="0" presId="urn:microsoft.com/office/officeart/2005/8/layout/process2"/>
    <dgm:cxn modelId="{9D8E0DCB-EB95-4285-AA91-FD8B7916B370}" type="presParOf" srcId="{B1FB9D3B-6600-4090-B9C4-95B5E2C09737}" destId="{1BDB2552-1992-4DE7-BD78-D746232AE333}" srcOrd="11" destOrd="0" presId="urn:microsoft.com/office/officeart/2005/8/layout/process2"/>
    <dgm:cxn modelId="{506834F6-477B-48CB-9047-5CAC5C67B06F}" type="presParOf" srcId="{1BDB2552-1992-4DE7-BD78-D746232AE333}" destId="{02A1ECE7-6786-4F83-BC67-BA3308B316B6}" srcOrd="0" destOrd="0" presId="urn:microsoft.com/office/officeart/2005/8/layout/process2"/>
    <dgm:cxn modelId="{DD8C290A-7096-45FD-8C64-106077E6BC7D}" type="presParOf" srcId="{B1FB9D3B-6600-4090-B9C4-95B5E2C09737}" destId="{F06AED2A-D937-41A7-8B44-893D5D19688B}" srcOrd="12" destOrd="0" presId="urn:microsoft.com/office/officeart/2005/8/layout/process2"/>
    <dgm:cxn modelId="{33F10B7D-73E4-46BB-9A7D-22B38C775CCE}" type="presParOf" srcId="{B1FB9D3B-6600-4090-B9C4-95B5E2C09737}" destId="{7013F7AB-752C-40E9-B0F5-EDA3AB516911}" srcOrd="13" destOrd="0" presId="urn:microsoft.com/office/officeart/2005/8/layout/process2"/>
    <dgm:cxn modelId="{9EB5AB99-F582-4C5E-824A-500B618A9372}" type="presParOf" srcId="{7013F7AB-752C-40E9-B0F5-EDA3AB516911}" destId="{3B65FB06-189C-41BA-9092-ABD9353201CA}" srcOrd="0" destOrd="0" presId="urn:microsoft.com/office/officeart/2005/8/layout/process2"/>
    <dgm:cxn modelId="{80C6A331-29CF-4B1B-A3DB-AB7AEAE571CD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16ACE209-FD2B-4516-90DA-8ABC042CA400}" type="presOf" srcId="{E30C771F-36C6-486E-91A2-555B3848AF15}" destId="{A0A745EE-4080-456F-B66D-ECC92D1B812C}" srcOrd="0" destOrd="0" presId="urn:microsoft.com/office/officeart/2005/8/layout/process2"/>
    <dgm:cxn modelId="{83D53715-6B94-486F-9AC6-69970E421D2C}" type="presOf" srcId="{99FA2F36-E89A-4868-B21B-8D633087C548}" destId="{BB87810F-0FA3-4883-99F6-D70C9D6C7E94}" srcOrd="0" destOrd="0" presId="urn:microsoft.com/office/officeart/2005/8/layout/process2"/>
    <dgm:cxn modelId="{AB99F517-C844-40E6-9AAA-378C4C504B5C}" type="presOf" srcId="{A16E698A-A44C-4E52-82DC-678BFBD1D262}" destId="{14690839-93A9-4472-8C14-3B37C9A3DE9E}" srcOrd="0" destOrd="0" presId="urn:microsoft.com/office/officeart/2005/8/layout/process2"/>
    <dgm:cxn modelId="{16060719-1CD1-42EC-A670-17636304F758}" type="presOf" srcId="{A2485A3B-7724-4209-8D82-641C0588BA82}" destId="{56829AC1-750B-462D-A227-CC81E78066C0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A69AF839-A9A0-48FB-BA32-EF243628DF07}" type="presOf" srcId="{7E4AAF66-A6C5-4DA3-842A-410B81161688}" destId="{DE37B23F-7091-4C7F-9812-5738043CFDB2}" srcOrd="1" destOrd="0" presId="urn:microsoft.com/office/officeart/2005/8/layout/process2"/>
    <dgm:cxn modelId="{9D57453A-9688-4AED-9303-1A48B55C05DE}" type="presOf" srcId="{B92BE929-9197-4F24-95ED-DEC3B35D43EA}" destId="{8C45B0EB-EB63-4389-BC03-3A1D8D950162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9CAA4369-8576-4487-AD8E-EBFC39CCC298}" type="presOf" srcId="{04AD9DF9-1C8F-48F4-ACA7-09B1CD0FD715}" destId="{8F4B100F-0B9E-4A04-BA8A-C9E5BDFF34CF}" srcOrd="0" destOrd="0" presId="urn:microsoft.com/office/officeart/2005/8/layout/process2"/>
    <dgm:cxn modelId="{0EAB314A-F12C-4B7F-B33F-8981EFA01B10}" type="presOf" srcId="{7B0889C6-F789-40AF-99BC-41FA220EDF91}" destId="{05131482-E7E4-4CC6-B79D-AE88E5CBB2AF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B5E74B7C-9CF4-4D6C-BB21-0546060600AC}" type="presOf" srcId="{7520CC42-BC04-43E3-9036-77B46D409905}" destId="{48B4C66F-C81F-43FF-BE42-1C1E4542DB5B}" srcOrd="0" destOrd="0" presId="urn:microsoft.com/office/officeart/2005/8/layout/process2"/>
    <dgm:cxn modelId="{1BF94988-8158-4DE3-88E7-705B1009A4D0}" type="presOf" srcId="{76651ACC-CD96-4CE9-B575-7C896C841354}" destId="{3A9CE811-66AC-43F4-B44D-EA32AF4C4839}" srcOrd="0" destOrd="0" presId="urn:microsoft.com/office/officeart/2005/8/layout/process2"/>
    <dgm:cxn modelId="{8A201B90-66DD-43CD-96A7-D0F33D8A8394}" type="presOf" srcId="{FE3F8531-E9C6-4796-8A92-D0073A4C0F06}" destId="{11154F26-7E46-4A4D-AF95-93ACA17C5D50}" srcOrd="1" destOrd="0" presId="urn:microsoft.com/office/officeart/2005/8/layout/process2"/>
    <dgm:cxn modelId="{01B0C794-A203-4665-BDB2-D2B148942036}" type="presOf" srcId="{04AD9DF9-1C8F-48F4-ACA7-09B1CD0FD715}" destId="{C97E9D90-8384-4BC7-BA72-6A43C70C10D5}" srcOrd="1" destOrd="0" presId="urn:microsoft.com/office/officeart/2005/8/layout/process2"/>
    <dgm:cxn modelId="{71718A97-0384-4FE6-B527-DF93E5CC8D74}" type="presOf" srcId="{9CC41379-01EB-448C-A991-D9694708954F}" destId="{811CA75B-BAB6-4BC7-BB30-9A0AAD3EA78A}" srcOrd="0" destOrd="0" presId="urn:microsoft.com/office/officeart/2005/8/layout/process2"/>
    <dgm:cxn modelId="{40606C9C-DA13-449E-B2EB-DE9E4DDC95E5}" type="presOf" srcId="{7E4AAF66-A6C5-4DA3-842A-410B81161688}" destId="{FF2E3943-0DDA-4862-ABA8-9A553EE3973E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A315CDA0-9AB1-4347-958E-3EA4E40C4309}" type="presOf" srcId="{3D96A13B-4B02-448C-BB99-EF7CCFA6D725}" destId="{B1FB9D3B-6600-4090-B9C4-95B5E2C09737}" srcOrd="0" destOrd="0" presId="urn:microsoft.com/office/officeart/2005/8/layout/process2"/>
    <dgm:cxn modelId="{545D73A2-F695-4DF2-9526-52A89EC00B4B}" type="presOf" srcId="{7B0889C6-F789-40AF-99BC-41FA220EDF91}" destId="{769C9951-EEAD-47E9-96B7-DA943DCEA756}" srcOrd="1" destOrd="0" presId="urn:microsoft.com/office/officeart/2005/8/layout/process2"/>
    <dgm:cxn modelId="{0159C2A7-5E13-4218-AEF7-95A52E80F2EB}" type="presOf" srcId="{E30C771F-36C6-486E-91A2-555B3848AF15}" destId="{7133690F-E709-4491-923A-1733FBE0F543}" srcOrd="1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EC7F46AF-BC67-497C-97A4-2612B1DC30C9}" type="presOf" srcId="{2844A7D5-22B0-43D5-A1A8-0F1A6A19A97E}" destId="{F807A87D-2210-4B5E-A4CB-9DDB12DB9125}" srcOrd="0" destOrd="0" presId="urn:microsoft.com/office/officeart/2005/8/layout/process2"/>
    <dgm:cxn modelId="{3313B5C7-7CE1-41F7-942A-633D0E42949A}" type="presOf" srcId="{95E47464-0EDA-4A67-A7E3-D99360EEE744}" destId="{9A446D4F-D2C0-4E4E-8615-D556555E0639}" srcOrd="0" destOrd="0" presId="urn:microsoft.com/office/officeart/2005/8/layout/process2"/>
    <dgm:cxn modelId="{7D446BE9-569F-4785-963D-9EDA66F5CEA2}" type="presOf" srcId="{117387B0-91B1-455E-9706-A09A7ABF30D6}" destId="{6E1CAA8E-8D1D-4C4C-B102-A216CCE5F9BC}" srcOrd="0" destOrd="0" presId="urn:microsoft.com/office/officeart/2005/8/layout/process2"/>
    <dgm:cxn modelId="{23551CEC-1693-437F-BED4-9BFC92B0917E}" type="presOf" srcId="{FE3F8531-E9C6-4796-8A92-D0073A4C0F06}" destId="{5ABF4227-39FC-474B-8BDC-39F629F3BFD2}" srcOrd="0" destOrd="0" presId="urn:microsoft.com/office/officeart/2005/8/layout/process2"/>
    <dgm:cxn modelId="{94A162F0-54FC-4825-83CE-425D5E00093C}" type="presOf" srcId="{99FA2F36-E89A-4868-B21B-8D633087C548}" destId="{56AD975E-F5FC-42E7-9B1D-EA42A152D6B8}" srcOrd="1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012D7CFD-E922-48A6-A641-8640A747C3B7}" type="presOf" srcId="{B92BE929-9197-4F24-95ED-DEC3B35D43EA}" destId="{1694BDC5-B329-4435-B71C-5C45686F46D3}" srcOrd="1" destOrd="0" presId="urn:microsoft.com/office/officeart/2005/8/layout/process2"/>
    <dgm:cxn modelId="{828FEC68-FD47-42C5-A6FE-942908269CB5}" type="presParOf" srcId="{B1FB9D3B-6600-4090-B9C4-95B5E2C09737}" destId="{48B4C66F-C81F-43FF-BE42-1C1E4542DB5B}" srcOrd="0" destOrd="0" presId="urn:microsoft.com/office/officeart/2005/8/layout/process2"/>
    <dgm:cxn modelId="{BF05BA04-0570-42D0-8773-14FF578B02D1}" type="presParOf" srcId="{B1FB9D3B-6600-4090-B9C4-95B5E2C09737}" destId="{FF2E3943-0DDA-4862-ABA8-9A553EE3973E}" srcOrd="1" destOrd="0" presId="urn:microsoft.com/office/officeart/2005/8/layout/process2"/>
    <dgm:cxn modelId="{5A9E19DE-2173-4FCA-8A5D-639248093D06}" type="presParOf" srcId="{FF2E3943-0DDA-4862-ABA8-9A553EE3973E}" destId="{DE37B23F-7091-4C7F-9812-5738043CFDB2}" srcOrd="0" destOrd="0" presId="urn:microsoft.com/office/officeart/2005/8/layout/process2"/>
    <dgm:cxn modelId="{851A3DD9-BB6F-4F48-9B20-14FDBC8F2A54}" type="presParOf" srcId="{B1FB9D3B-6600-4090-B9C4-95B5E2C09737}" destId="{9A446D4F-D2C0-4E4E-8615-D556555E0639}" srcOrd="2" destOrd="0" presId="urn:microsoft.com/office/officeart/2005/8/layout/process2"/>
    <dgm:cxn modelId="{6B510745-F951-418A-BF85-4502C75CFE69}" type="presParOf" srcId="{B1FB9D3B-6600-4090-B9C4-95B5E2C09737}" destId="{8C45B0EB-EB63-4389-BC03-3A1D8D950162}" srcOrd="3" destOrd="0" presId="urn:microsoft.com/office/officeart/2005/8/layout/process2"/>
    <dgm:cxn modelId="{B14B1EA3-0944-4F5A-BF8A-695EBFD22E41}" type="presParOf" srcId="{8C45B0EB-EB63-4389-BC03-3A1D8D950162}" destId="{1694BDC5-B329-4435-B71C-5C45686F46D3}" srcOrd="0" destOrd="0" presId="urn:microsoft.com/office/officeart/2005/8/layout/process2"/>
    <dgm:cxn modelId="{5934B8F3-18ED-4385-9C87-78CECC0DCD88}" type="presParOf" srcId="{B1FB9D3B-6600-4090-B9C4-95B5E2C09737}" destId="{14690839-93A9-4472-8C14-3B37C9A3DE9E}" srcOrd="4" destOrd="0" presId="urn:microsoft.com/office/officeart/2005/8/layout/process2"/>
    <dgm:cxn modelId="{30447C55-6857-4D15-ACB1-E24921B3BAC3}" type="presParOf" srcId="{B1FB9D3B-6600-4090-B9C4-95B5E2C09737}" destId="{8F4B100F-0B9E-4A04-BA8A-C9E5BDFF34CF}" srcOrd="5" destOrd="0" presId="urn:microsoft.com/office/officeart/2005/8/layout/process2"/>
    <dgm:cxn modelId="{E61174A2-B372-4E69-928D-1CD1922A17A8}" type="presParOf" srcId="{8F4B100F-0B9E-4A04-BA8A-C9E5BDFF34CF}" destId="{C97E9D90-8384-4BC7-BA72-6A43C70C10D5}" srcOrd="0" destOrd="0" presId="urn:microsoft.com/office/officeart/2005/8/layout/process2"/>
    <dgm:cxn modelId="{540BAE82-8380-48E0-94DD-CE89C9D54F4E}" type="presParOf" srcId="{B1FB9D3B-6600-4090-B9C4-95B5E2C09737}" destId="{F807A87D-2210-4B5E-A4CB-9DDB12DB9125}" srcOrd="6" destOrd="0" presId="urn:microsoft.com/office/officeart/2005/8/layout/process2"/>
    <dgm:cxn modelId="{A27DD700-A27D-43A5-A8A2-1BB0453A07D7}" type="presParOf" srcId="{B1FB9D3B-6600-4090-B9C4-95B5E2C09737}" destId="{A0A745EE-4080-456F-B66D-ECC92D1B812C}" srcOrd="7" destOrd="0" presId="urn:microsoft.com/office/officeart/2005/8/layout/process2"/>
    <dgm:cxn modelId="{3AF5842A-C522-41B2-AE53-63353FFAAC49}" type="presParOf" srcId="{A0A745EE-4080-456F-B66D-ECC92D1B812C}" destId="{7133690F-E709-4491-923A-1733FBE0F543}" srcOrd="0" destOrd="0" presId="urn:microsoft.com/office/officeart/2005/8/layout/process2"/>
    <dgm:cxn modelId="{BF5F7ADE-4084-46BB-85C3-20A0B501A6AD}" type="presParOf" srcId="{B1FB9D3B-6600-4090-B9C4-95B5E2C09737}" destId="{811CA75B-BAB6-4BC7-BB30-9A0AAD3EA78A}" srcOrd="8" destOrd="0" presId="urn:microsoft.com/office/officeart/2005/8/layout/process2"/>
    <dgm:cxn modelId="{BDC16A1C-406F-4B7E-A7E9-9E2B23DEC284}" type="presParOf" srcId="{B1FB9D3B-6600-4090-B9C4-95B5E2C09737}" destId="{5ABF4227-39FC-474B-8BDC-39F629F3BFD2}" srcOrd="9" destOrd="0" presId="urn:microsoft.com/office/officeart/2005/8/layout/process2"/>
    <dgm:cxn modelId="{88C893B2-38DB-4882-B7CA-B7E81D9D87C6}" type="presParOf" srcId="{5ABF4227-39FC-474B-8BDC-39F629F3BFD2}" destId="{11154F26-7E46-4A4D-AF95-93ACA17C5D50}" srcOrd="0" destOrd="0" presId="urn:microsoft.com/office/officeart/2005/8/layout/process2"/>
    <dgm:cxn modelId="{E09B6972-1886-49B2-8A6C-F941B6A46500}" type="presParOf" srcId="{B1FB9D3B-6600-4090-B9C4-95B5E2C09737}" destId="{3A9CE811-66AC-43F4-B44D-EA32AF4C4839}" srcOrd="10" destOrd="0" presId="urn:microsoft.com/office/officeart/2005/8/layout/process2"/>
    <dgm:cxn modelId="{9106E305-9A33-4C3C-BC23-225DACE7F07D}" type="presParOf" srcId="{B1FB9D3B-6600-4090-B9C4-95B5E2C09737}" destId="{BB87810F-0FA3-4883-99F6-D70C9D6C7E94}" srcOrd="11" destOrd="0" presId="urn:microsoft.com/office/officeart/2005/8/layout/process2"/>
    <dgm:cxn modelId="{B87C3122-95BF-4118-B10F-730242BEC962}" type="presParOf" srcId="{BB87810F-0FA3-4883-99F6-D70C9D6C7E94}" destId="{56AD975E-F5FC-42E7-9B1D-EA42A152D6B8}" srcOrd="0" destOrd="0" presId="urn:microsoft.com/office/officeart/2005/8/layout/process2"/>
    <dgm:cxn modelId="{64FACF4A-21DE-48E7-BA33-1C7386F1F1C0}" type="presParOf" srcId="{B1FB9D3B-6600-4090-B9C4-95B5E2C09737}" destId="{56829AC1-750B-462D-A227-CC81E78066C0}" srcOrd="12" destOrd="0" presId="urn:microsoft.com/office/officeart/2005/8/layout/process2"/>
    <dgm:cxn modelId="{189DFD8D-4079-4C96-90FC-A2AE176DC1C0}" type="presParOf" srcId="{B1FB9D3B-6600-4090-B9C4-95B5E2C09737}" destId="{05131482-E7E4-4CC6-B79D-AE88E5CBB2AF}" srcOrd="13" destOrd="0" presId="urn:microsoft.com/office/officeart/2005/8/layout/process2"/>
    <dgm:cxn modelId="{AE291BF2-B954-43F3-A7FC-59BC8DBDF465}" type="presParOf" srcId="{05131482-E7E4-4CC6-B79D-AE88E5CBB2AF}" destId="{769C9951-EEAD-47E9-96B7-DA943DCEA756}" srcOrd="0" destOrd="0" presId="urn:microsoft.com/office/officeart/2005/8/layout/process2"/>
    <dgm:cxn modelId="{D93FCBA1-AFFA-4D2D-943C-E95D15F070B9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F5CC3A10-F95A-4E90-970C-EE29E40FB57E}" type="presOf" srcId="{552D4050-19F4-409F-A383-3155F3F21BF9}" destId="{818EBAE0-50CB-4A78-8014-0756649330C7}" srcOrd="0" destOrd="0" presId="urn:microsoft.com/office/officeart/2005/8/layout/process2"/>
    <dgm:cxn modelId="{ADB8D623-95B0-48FE-B529-6589DF7B603E}" type="presOf" srcId="{90E4BD86-0A98-41A0-A5F8-26FCACB8A377}" destId="{8D509805-FEE5-48AE-9C4B-38FA56ED964E}" srcOrd="0" destOrd="0" presId="urn:microsoft.com/office/officeart/2005/8/layout/process2"/>
    <dgm:cxn modelId="{DF7CA151-009C-4B02-A6BF-A977EE297CEE}" type="presOf" srcId="{90E4BD86-0A98-41A0-A5F8-26FCACB8A377}" destId="{6941DCAD-943C-4746-A9D2-26342ABDD3FD}" srcOrd="1" destOrd="0" presId="urn:microsoft.com/office/officeart/2005/8/layout/process2"/>
    <dgm:cxn modelId="{B61EE271-5169-4705-BE2B-077F67D18107}" type="presOf" srcId="{038B29AB-BC4C-4F35-B1ED-2F2DFDCE3EAC}" destId="{A84A368B-B76A-4290-A432-87D137B256E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A5DFD8EC-F163-4A28-8976-30B49B4BA54D}" type="presOf" srcId="{B46D7EE2-ED65-4092-9BF8-14A982E9C373}" destId="{4BD65FFB-36EE-46CC-AA55-5A4E1BCC869F}" srcOrd="0" destOrd="0" presId="urn:microsoft.com/office/officeart/2005/8/layout/process2"/>
    <dgm:cxn modelId="{379B4AA1-399D-4511-A7B1-9647FED419FD}" type="presParOf" srcId="{A84A368B-B76A-4290-A432-87D137B256EE}" destId="{818EBAE0-50CB-4A78-8014-0756649330C7}" srcOrd="0" destOrd="0" presId="urn:microsoft.com/office/officeart/2005/8/layout/process2"/>
    <dgm:cxn modelId="{49ACEB77-69D0-48B7-B512-9B48094DBD64}" type="presParOf" srcId="{A84A368B-B76A-4290-A432-87D137B256EE}" destId="{8D509805-FEE5-48AE-9C4B-38FA56ED964E}" srcOrd="1" destOrd="0" presId="urn:microsoft.com/office/officeart/2005/8/layout/process2"/>
    <dgm:cxn modelId="{03062B54-24E1-4BEB-AA85-CFC098418867}" type="presParOf" srcId="{8D509805-FEE5-48AE-9C4B-38FA56ED964E}" destId="{6941DCAD-943C-4746-A9D2-26342ABDD3FD}" srcOrd="0" destOrd="0" presId="urn:microsoft.com/office/officeart/2005/8/layout/process2"/>
    <dgm:cxn modelId="{6D2C7288-7C46-455B-AF3E-871EE89F50AE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B73BEA09-F531-45AB-AACE-7DA3B674E63A}" type="presOf" srcId="{5AC0416C-EC48-449F-8E43-FBA320BF8604}" destId="{7015EED0-502A-42A3-86B0-84E9290D30E8}" srcOrd="0" destOrd="0" presId="urn:microsoft.com/office/officeart/2005/8/layout/process1"/>
    <dgm:cxn modelId="{22B61F30-A710-47DA-AABB-1BC2C74DAAD7}" type="presOf" srcId="{CC2F45A9-A885-4990-A777-AAF0216B212E}" destId="{30B478A1-B155-422D-A388-AFA4D7FB626A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F99BE141-5FCC-4584-B6B1-E51B46CCFAB9}" type="presOf" srcId="{ABCB427A-A9A3-4CC8-BE1B-33DE8B2FEDD7}" destId="{A0A68D78-FA8A-44B8-A3B5-B4D3DCC56BCD}" srcOrd="0" destOrd="0" presId="urn:microsoft.com/office/officeart/2005/8/layout/process1"/>
    <dgm:cxn modelId="{9B33FE7B-9DBF-4A0F-BCD9-676429BF8458}" type="presOf" srcId="{5C4E6581-8E13-4266-85F4-E6A048D2DF5B}" destId="{D59D7C51-2173-4380-B111-0F70C6E7748E}" srcOrd="0" destOrd="0" presId="urn:microsoft.com/office/officeart/2005/8/layout/process1"/>
    <dgm:cxn modelId="{9DD0407C-50A1-49A2-8068-447BF7A3735C}" type="presOf" srcId="{21757B9F-DC47-4FD9-BE3D-1A137EFAFD95}" destId="{55900631-9FB4-49BD-8F1B-E04D495B95F6}" srcOrd="1" destOrd="0" presId="urn:microsoft.com/office/officeart/2005/8/layout/process1"/>
    <dgm:cxn modelId="{37AE6094-866D-45A9-BD1A-B37ED86D091E}" type="presOf" srcId="{ABCB427A-A9A3-4CC8-BE1B-33DE8B2FEDD7}" destId="{DD92FBD0-BC94-4B24-92C6-107EAE0B9017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C15D89A7-FA84-4643-817D-9B1785779285}" type="presOf" srcId="{C08CD953-9F28-457F-872B-80E272EB6FEE}" destId="{5D2D7666-7C6D-4563-9517-952FB243EA77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E44D95DD-36F9-45FB-AFF4-4C001DB820A7}" type="presOf" srcId="{21757B9F-DC47-4FD9-BE3D-1A137EFAFD95}" destId="{7B3A705D-CC8D-4762-BCFB-DAE41C7BD771}" srcOrd="0" destOrd="0" presId="urn:microsoft.com/office/officeart/2005/8/layout/process1"/>
    <dgm:cxn modelId="{80EE6F9A-23BE-4975-BBFA-12AC65980309}" type="presParOf" srcId="{D59D7C51-2173-4380-B111-0F70C6E7748E}" destId="{5D2D7666-7C6D-4563-9517-952FB243EA77}" srcOrd="0" destOrd="0" presId="urn:microsoft.com/office/officeart/2005/8/layout/process1"/>
    <dgm:cxn modelId="{A03F41E0-B168-47F1-991C-0358ABF7878A}" type="presParOf" srcId="{D59D7C51-2173-4380-B111-0F70C6E7748E}" destId="{A0A68D78-FA8A-44B8-A3B5-B4D3DCC56BCD}" srcOrd="1" destOrd="0" presId="urn:microsoft.com/office/officeart/2005/8/layout/process1"/>
    <dgm:cxn modelId="{D7886F3F-2C68-4743-BEC3-2E4A46E435EC}" type="presParOf" srcId="{A0A68D78-FA8A-44B8-A3B5-B4D3DCC56BCD}" destId="{DD92FBD0-BC94-4B24-92C6-107EAE0B9017}" srcOrd="0" destOrd="0" presId="urn:microsoft.com/office/officeart/2005/8/layout/process1"/>
    <dgm:cxn modelId="{C53C0BD5-4FB5-46C4-B1D0-5AED972B29BF}" type="presParOf" srcId="{D59D7C51-2173-4380-B111-0F70C6E7748E}" destId="{7015EED0-502A-42A3-86B0-84E9290D30E8}" srcOrd="2" destOrd="0" presId="urn:microsoft.com/office/officeart/2005/8/layout/process1"/>
    <dgm:cxn modelId="{CA6417A1-1A52-46F4-8CED-A1383F65B7AD}" type="presParOf" srcId="{D59D7C51-2173-4380-B111-0F70C6E7748E}" destId="{7B3A705D-CC8D-4762-BCFB-DAE41C7BD771}" srcOrd="3" destOrd="0" presId="urn:microsoft.com/office/officeart/2005/8/layout/process1"/>
    <dgm:cxn modelId="{E5C457DF-EC19-4416-9394-25840187D21D}" type="presParOf" srcId="{7B3A705D-CC8D-4762-BCFB-DAE41C7BD771}" destId="{55900631-9FB4-49BD-8F1B-E04D495B95F6}" srcOrd="0" destOrd="0" presId="urn:microsoft.com/office/officeart/2005/8/layout/process1"/>
    <dgm:cxn modelId="{6261CAA9-00D3-4938-8586-E8FEAAD2B6DC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D05E3102-A79E-44A5-AD38-B8BA5E50A603}" type="presOf" srcId="{B5700BDB-7269-433A-BDBA-C1A222BE1E4E}" destId="{212873FB-F00A-4A6A-BED1-248B6F581EEE}" srcOrd="1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0F43492A-29BD-41DC-80AC-B5A0D5439E5E}" type="presOf" srcId="{91AB941A-5F81-49A0-AC43-68558F84424B}" destId="{6355D51B-3DAF-4E1C-94B8-25C138DB0D59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457AA93D-A342-4B58-B36A-B16972B3681F}" type="presOf" srcId="{FF532276-93C3-471C-83F7-5C93F5B9AB9D}" destId="{82789724-6AB2-442D-805C-5AF51FD692D0}" srcOrd="0" destOrd="0" presId="urn:microsoft.com/office/officeart/2005/8/layout/process2"/>
    <dgm:cxn modelId="{0F14C240-1690-4123-8586-11DE5D1BA448}" type="presOf" srcId="{792F1F7A-DD67-4CE1-A4D3-6278C72EBCA8}" destId="{25AA54A7-6456-4420-AB83-CB35AFD4A764}" srcOrd="0" destOrd="0" presId="urn:microsoft.com/office/officeart/2005/8/layout/process2"/>
    <dgm:cxn modelId="{75DFF961-8A6B-4005-A854-47E49D7463BD}" type="presOf" srcId="{AA52E8FA-B926-4B76-B4C3-D827373CFFFE}" destId="{3FFC363B-FB87-4366-91CE-1A2884167418}" srcOrd="0" destOrd="0" presId="urn:microsoft.com/office/officeart/2005/8/layout/process2"/>
    <dgm:cxn modelId="{B926AD64-C92C-4C87-956C-3B4C9929DA35}" type="presOf" srcId="{BB99056A-3104-413C-BBD8-2437B8C9664C}" destId="{E28EFDD5-057F-44DE-870D-EC261DA1F007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D596CC4A-F4BF-4D7B-AB7F-F15D31A3F92D}" type="presOf" srcId="{AA52E8FA-B926-4B76-B4C3-D827373CFFFE}" destId="{DD0122DB-A18D-4FF9-AAAA-D1F03AC9D738}" srcOrd="1" destOrd="0" presId="urn:microsoft.com/office/officeart/2005/8/layout/process2"/>
    <dgm:cxn modelId="{8326E44B-B997-4976-8977-2BF265A1A329}" type="presOf" srcId="{6A7D81D1-E68E-492B-9DED-7852F817B6FB}" destId="{DAC4F400-5FB0-4CB8-B191-C0BD5A1F9215}" srcOrd="0" destOrd="0" presId="urn:microsoft.com/office/officeart/2005/8/layout/process2"/>
    <dgm:cxn modelId="{17651D56-C256-421C-80EE-C46D399E1ACF}" type="presOf" srcId="{1C767958-3B77-4563-9BA3-BDA53FF2AE2F}" destId="{1D6D0F8E-8D3C-4B3C-8274-51B9538F5D5B}" srcOrd="0" destOrd="0" presId="urn:microsoft.com/office/officeart/2005/8/layout/process2"/>
    <dgm:cxn modelId="{D7594A76-9139-4C63-B129-20689EE8B31A}" type="presOf" srcId="{E8C2D3C4-0D7A-4F5B-91DA-BB602E0C2FB8}" destId="{60B672B7-2350-4A8F-B139-59B177E99381}" srcOrd="1" destOrd="0" presId="urn:microsoft.com/office/officeart/2005/8/layout/process2"/>
    <dgm:cxn modelId="{2F707156-C610-422F-9B5F-B627616C77E4}" type="presOf" srcId="{E8C2D3C4-0D7A-4F5B-91DA-BB602E0C2FB8}" destId="{1D91FA24-77A2-494E-B8C0-06DBC9A5BE00}" srcOrd="0" destOrd="0" presId="urn:microsoft.com/office/officeart/2005/8/layout/process2"/>
    <dgm:cxn modelId="{0E48D97C-F715-4459-B42D-502A35F0A710}" type="presOf" srcId="{B5700BDB-7269-433A-BDBA-C1A222BE1E4E}" destId="{C14A17A0-3EE6-4FB5-AE4E-9985B411875B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94C9A08E-62CF-4163-A4B3-FCD7710B3828}" type="presOf" srcId="{66A6E0F7-BF07-4FFF-8DC5-3DB878FD309F}" destId="{1D9A3740-AC91-4540-98DA-3B82E7ED3223}" srcOrd="0" destOrd="0" presId="urn:microsoft.com/office/officeart/2005/8/layout/process2"/>
    <dgm:cxn modelId="{88A0C697-C39F-4E67-9AD6-127DBD7973C6}" type="presOf" srcId="{67698DF0-9AAA-4BC1-B786-ED0783B9E018}" destId="{DD280494-1600-4B7C-8097-5CD1E176B9BB}" srcOrd="0" destOrd="0" presId="urn:microsoft.com/office/officeart/2005/8/layout/process2"/>
    <dgm:cxn modelId="{4A3F349B-10C4-4284-ADF6-194837E1917B}" type="presOf" srcId="{AD7D415E-BCB4-46FD-8725-A71C2D72730D}" destId="{0E9CAB7A-90E8-4C93-8AA0-CB26DDC19936}" srcOrd="0" destOrd="0" presId="urn:microsoft.com/office/officeart/2005/8/layout/process2"/>
    <dgm:cxn modelId="{62A127A6-25F6-4880-977B-B2D6D82CAEDA}" type="presOf" srcId="{FF532276-93C3-471C-83F7-5C93F5B9AB9D}" destId="{DB03E575-8BD0-4007-B55E-95ABFBF3AD72}" srcOrd="1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4E98C0B8-8728-4EB9-B071-07BE0C0AB4DB}" type="presOf" srcId="{3D96A13B-4B02-448C-BB99-EF7CCFA6D725}" destId="{B1FB9D3B-6600-4090-B9C4-95B5E2C09737}" srcOrd="0" destOrd="0" presId="urn:microsoft.com/office/officeart/2005/8/layout/process2"/>
    <dgm:cxn modelId="{902565B9-F9A9-4E09-9ED0-4E995812A02D}" type="presOf" srcId="{AD7D415E-BCB4-46FD-8725-A71C2D72730D}" destId="{49520402-1399-45E4-9354-368B3CBD14CC}" srcOrd="1" destOrd="0" presId="urn:microsoft.com/office/officeart/2005/8/layout/process2"/>
    <dgm:cxn modelId="{03EEEBD8-2710-4CE3-91A4-1EF8F8EDA80F}" type="presOf" srcId="{7E465643-6CBF-409E-8701-D268007AE0BB}" destId="{1C572C5E-AEF8-4863-9DE0-AC9725AFF800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78221EDB-3AF6-4929-9127-E7FD48FCA7EE}" type="presOf" srcId="{3328F060-4C09-499C-A006-A3302CA2F6ED}" destId="{11AB8C2C-8A97-4F02-977C-D84F14FF5219}" srcOrd="0" destOrd="0" presId="urn:microsoft.com/office/officeart/2005/8/layout/process2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B23F54F4-07C3-4414-9874-31B7E96E9096}" type="presOf" srcId="{433C70DD-72BE-4E26-81E7-5A6BDA321E5B}" destId="{0A29A38B-3B8A-49C3-92EE-F76CC278FC89}" srcOrd="1" destOrd="0" presId="urn:microsoft.com/office/officeart/2005/8/layout/process2"/>
    <dgm:cxn modelId="{F86805FB-A9A3-4B17-9FFE-58A9ABB9C138}" type="presOf" srcId="{433C70DD-72BE-4E26-81E7-5A6BDA321E5B}" destId="{6F9F30B0-CBF6-4658-9ABF-454D27E030A3}" srcOrd="0" destOrd="0" presId="urn:microsoft.com/office/officeart/2005/8/layout/process2"/>
    <dgm:cxn modelId="{F39877FE-B27B-454C-831E-C3470FFCF286}" type="presOf" srcId="{7E465643-6CBF-409E-8701-D268007AE0BB}" destId="{2E665667-BB49-41CF-BAFB-1B9208CCC679}" srcOrd="0" destOrd="0" presId="urn:microsoft.com/office/officeart/2005/8/layout/process2"/>
    <dgm:cxn modelId="{F61B65CE-DE5C-418A-B6D6-947C62019F92}" type="presParOf" srcId="{B1FB9D3B-6600-4090-B9C4-95B5E2C09737}" destId="{1D9A3740-AC91-4540-98DA-3B82E7ED3223}" srcOrd="0" destOrd="0" presId="urn:microsoft.com/office/officeart/2005/8/layout/process2"/>
    <dgm:cxn modelId="{06005119-D151-4997-A7CB-2CA6750D7350}" type="presParOf" srcId="{B1FB9D3B-6600-4090-B9C4-95B5E2C09737}" destId="{2E665667-BB49-41CF-BAFB-1B9208CCC679}" srcOrd="1" destOrd="0" presId="urn:microsoft.com/office/officeart/2005/8/layout/process2"/>
    <dgm:cxn modelId="{75D4B827-9A00-48CD-9073-1DF83DEB5732}" type="presParOf" srcId="{2E665667-BB49-41CF-BAFB-1B9208CCC679}" destId="{1C572C5E-AEF8-4863-9DE0-AC9725AFF800}" srcOrd="0" destOrd="0" presId="urn:microsoft.com/office/officeart/2005/8/layout/process2"/>
    <dgm:cxn modelId="{EC5D82F9-6CDC-46FA-91EC-3F165121759D}" type="presParOf" srcId="{B1FB9D3B-6600-4090-B9C4-95B5E2C09737}" destId="{1D6D0F8E-8D3C-4B3C-8274-51B9538F5D5B}" srcOrd="2" destOrd="0" presId="urn:microsoft.com/office/officeart/2005/8/layout/process2"/>
    <dgm:cxn modelId="{9155F2CC-445B-4232-AA63-15419153E7F8}" type="presParOf" srcId="{B1FB9D3B-6600-4090-B9C4-95B5E2C09737}" destId="{C14A17A0-3EE6-4FB5-AE4E-9985B411875B}" srcOrd="3" destOrd="0" presId="urn:microsoft.com/office/officeart/2005/8/layout/process2"/>
    <dgm:cxn modelId="{65FF724B-1E34-4543-87C1-37BCFA489D70}" type="presParOf" srcId="{C14A17A0-3EE6-4FB5-AE4E-9985B411875B}" destId="{212873FB-F00A-4A6A-BED1-248B6F581EEE}" srcOrd="0" destOrd="0" presId="urn:microsoft.com/office/officeart/2005/8/layout/process2"/>
    <dgm:cxn modelId="{6BCC0C81-18B9-4FE2-85A0-05258752FCF9}" type="presParOf" srcId="{B1FB9D3B-6600-4090-B9C4-95B5E2C09737}" destId="{11AB8C2C-8A97-4F02-977C-D84F14FF5219}" srcOrd="4" destOrd="0" presId="urn:microsoft.com/office/officeart/2005/8/layout/process2"/>
    <dgm:cxn modelId="{50671C09-395F-4866-B077-50BA3F0C6435}" type="presParOf" srcId="{B1FB9D3B-6600-4090-B9C4-95B5E2C09737}" destId="{1D91FA24-77A2-494E-B8C0-06DBC9A5BE00}" srcOrd="5" destOrd="0" presId="urn:microsoft.com/office/officeart/2005/8/layout/process2"/>
    <dgm:cxn modelId="{D0C5A694-739F-4FB7-9DBF-F8B2E1B8DAA1}" type="presParOf" srcId="{1D91FA24-77A2-494E-B8C0-06DBC9A5BE00}" destId="{60B672B7-2350-4A8F-B139-59B177E99381}" srcOrd="0" destOrd="0" presId="urn:microsoft.com/office/officeart/2005/8/layout/process2"/>
    <dgm:cxn modelId="{BA4C00D8-1807-43C7-ABEC-F57E2D2A2CB2}" type="presParOf" srcId="{B1FB9D3B-6600-4090-B9C4-95B5E2C09737}" destId="{25AA54A7-6456-4420-AB83-CB35AFD4A764}" srcOrd="6" destOrd="0" presId="urn:microsoft.com/office/officeart/2005/8/layout/process2"/>
    <dgm:cxn modelId="{805A7D05-A6EA-49B3-BF83-921951D61267}" type="presParOf" srcId="{B1FB9D3B-6600-4090-B9C4-95B5E2C09737}" destId="{0E9CAB7A-90E8-4C93-8AA0-CB26DDC19936}" srcOrd="7" destOrd="0" presId="urn:microsoft.com/office/officeart/2005/8/layout/process2"/>
    <dgm:cxn modelId="{F58014BC-957F-4D02-B7AC-426223FC7865}" type="presParOf" srcId="{0E9CAB7A-90E8-4C93-8AA0-CB26DDC19936}" destId="{49520402-1399-45E4-9354-368B3CBD14CC}" srcOrd="0" destOrd="0" presId="urn:microsoft.com/office/officeart/2005/8/layout/process2"/>
    <dgm:cxn modelId="{A9C8E177-2F26-4BAB-B8B7-0C068E8F2491}" type="presParOf" srcId="{B1FB9D3B-6600-4090-B9C4-95B5E2C09737}" destId="{E28EFDD5-057F-44DE-870D-EC261DA1F007}" srcOrd="8" destOrd="0" presId="urn:microsoft.com/office/officeart/2005/8/layout/process2"/>
    <dgm:cxn modelId="{997C4265-9FF9-4EA5-ACEE-77050C5D5A7E}" type="presParOf" srcId="{B1FB9D3B-6600-4090-B9C4-95B5E2C09737}" destId="{3FFC363B-FB87-4366-91CE-1A2884167418}" srcOrd="9" destOrd="0" presId="urn:microsoft.com/office/officeart/2005/8/layout/process2"/>
    <dgm:cxn modelId="{BB737FA3-4349-40EA-9A81-AB829D842D8F}" type="presParOf" srcId="{3FFC363B-FB87-4366-91CE-1A2884167418}" destId="{DD0122DB-A18D-4FF9-AAAA-D1F03AC9D738}" srcOrd="0" destOrd="0" presId="urn:microsoft.com/office/officeart/2005/8/layout/process2"/>
    <dgm:cxn modelId="{3347DB38-58C4-4296-95FD-A7F2EC803096}" type="presParOf" srcId="{B1FB9D3B-6600-4090-B9C4-95B5E2C09737}" destId="{DD280494-1600-4B7C-8097-5CD1E176B9BB}" srcOrd="10" destOrd="0" presId="urn:microsoft.com/office/officeart/2005/8/layout/process2"/>
    <dgm:cxn modelId="{B7037264-1322-4317-B2FC-790318ADA659}" type="presParOf" srcId="{B1FB9D3B-6600-4090-B9C4-95B5E2C09737}" destId="{82789724-6AB2-442D-805C-5AF51FD692D0}" srcOrd="11" destOrd="0" presId="urn:microsoft.com/office/officeart/2005/8/layout/process2"/>
    <dgm:cxn modelId="{3FE13FE4-6758-4CE7-9E27-FA6CD32D9E0D}" type="presParOf" srcId="{82789724-6AB2-442D-805C-5AF51FD692D0}" destId="{DB03E575-8BD0-4007-B55E-95ABFBF3AD72}" srcOrd="0" destOrd="0" presId="urn:microsoft.com/office/officeart/2005/8/layout/process2"/>
    <dgm:cxn modelId="{56E1102B-2BF9-4EE5-B566-B112021FC9DD}" type="presParOf" srcId="{B1FB9D3B-6600-4090-B9C4-95B5E2C09737}" destId="{6355D51B-3DAF-4E1C-94B8-25C138DB0D59}" srcOrd="12" destOrd="0" presId="urn:microsoft.com/office/officeart/2005/8/layout/process2"/>
    <dgm:cxn modelId="{E3E3FEEC-F2EC-4CE1-A220-D8F188306C14}" type="presParOf" srcId="{B1FB9D3B-6600-4090-B9C4-95B5E2C09737}" destId="{6F9F30B0-CBF6-4658-9ABF-454D27E030A3}" srcOrd="13" destOrd="0" presId="urn:microsoft.com/office/officeart/2005/8/layout/process2"/>
    <dgm:cxn modelId="{ECB9C860-E818-42A8-99FD-90B34C1FC171}" type="presParOf" srcId="{6F9F30B0-CBF6-4658-9ABF-454D27E030A3}" destId="{0A29A38B-3B8A-49C3-92EE-F76CC278FC89}" srcOrd="0" destOrd="0" presId="urn:microsoft.com/office/officeart/2005/8/layout/process2"/>
    <dgm:cxn modelId="{EC93D03C-EC30-49C3-854A-AC91EF7821D5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AE1BC401-E55E-4BA3-8B0C-ACE9ECB5A000}" type="presOf" srcId="{2EB91498-DE7E-48D7-B11D-7EF2BE821474}" destId="{CCF35B3E-DEF0-4071-AD8D-CFCCA405AEC1}" srcOrd="0" destOrd="0" presId="urn:microsoft.com/office/officeart/2005/8/layout/process2"/>
    <dgm:cxn modelId="{AE59AE09-A841-43AD-B633-E982302184BE}" type="presOf" srcId="{AD7D415E-BCB4-46FD-8725-A71C2D72730D}" destId="{49520402-1399-45E4-9354-368B3CBD14CC}" srcOrd="1" destOrd="0" presId="urn:microsoft.com/office/officeart/2005/8/layout/process2"/>
    <dgm:cxn modelId="{05CBF009-9EEB-4FF1-8930-FE552C066AC0}" type="presOf" srcId="{E8C2D3C4-0D7A-4F5B-91DA-BB602E0C2FB8}" destId="{60B672B7-2350-4A8F-B139-59B177E99381}" srcOrd="1" destOrd="0" presId="urn:microsoft.com/office/officeart/2005/8/layout/process2"/>
    <dgm:cxn modelId="{3924B519-108A-4445-B85E-D3EFA89204C0}" type="presOf" srcId="{3328F060-4C09-499C-A006-A3302CA2F6ED}" destId="{11AB8C2C-8A97-4F02-977C-D84F14FF5219}" srcOrd="0" destOrd="0" presId="urn:microsoft.com/office/officeart/2005/8/layout/process2"/>
    <dgm:cxn modelId="{F0D4932E-2B6C-499B-ADB5-1C554243BD1D}" type="presOf" srcId="{3D96A13B-4B02-448C-BB99-EF7CCFA6D725}" destId="{B1FB9D3B-6600-4090-B9C4-95B5E2C09737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EA08A65C-7D9F-4243-B4E0-F75007F37B5F}" type="presOf" srcId="{FCC8AF73-9A9E-4395-A96C-CA2FFE0B422F}" destId="{F06AED2A-D937-41A7-8B44-893D5D19688B}" srcOrd="0" destOrd="0" presId="urn:microsoft.com/office/officeart/2005/8/layout/process2"/>
    <dgm:cxn modelId="{0D1B8F62-F66A-4A4E-A177-CD8E9BB13F5B}" type="presOf" srcId="{792F1F7A-DD67-4CE1-A4D3-6278C72EBCA8}" destId="{25AA54A7-6456-4420-AB83-CB35AFD4A764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32A4F567-6BA9-4368-8343-0F6579EA3002}" type="presOf" srcId="{51549EC1-E96E-41DC-B142-BF9A553290BC}" destId="{39FD6B88-F89D-4874-A0D1-956DC7361AD5}" srcOrd="0" destOrd="0" presId="urn:microsoft.com/office/officeart/2005/8/layout/process2"/>
    <dgm:cxn modelId="{B45C1C6E-24BE-4473-87EA-F30E0A02510D}" type="presOf" srcId="{0FF1858A-0998-40AD-AC65-1225C122AABF}" destId="{9BFAD72E-5D34-4448-A2D4-666EEDEBECF1}" srcOrd="0" destOrd="0" presId="urn:microsoft.com/office/officeart/2005/8/layout/process2"/>
    <dgm:cxn modelId="{5F663E7E-043D-4A75-B5E8-5D1C4DD813E7}" type="presOf" srcId="{55DFCF76-5A93-48C9-B1A8-4B4068D50645}" destId="{3B65FB06-189C-41BA-9092-ABD9353201CA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8C9E9F87-13A5-4A3D-B09E-16CB75D02F72}" type="presOf" srcId="{67698DF0-9AAA-4BC1-B786-ED0783B9E018}" destId="{DD280494-1600-4B7C-8097-5CD1E176B9BB}" srcOrd="0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4BB66D8D-BB12-441F-8600-D0A508CD86F0}" type="presOf" srcId="{AA52E8FA-B926-4B76-B4C3-D827373CFFFE}" destId="{3FFC363B-FB87-4366-91CE-1A2884167418}" srcOrd="0" destOrd="0" presId="urn:microsoft.com/office/officeart/2005/8/layout/process2"/>
    <dgm:cxn modelId="{4195CC93-BB1D-4803-9E94-F1EEFD51B5AE}" type="presOf" srcId="{7845D63B-3E43-448A-9ACC-16CAF2DD5BB2}" destId="{02A1ECE7-6786-4F83-BC67-BA3308B316B6}" srcOrd="1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590D739B-6420-4C35-904F-F5D154D1B7A8}" type="presOf" srcId="{55DFCF76-5A93-48C9-B1A8-4B4068D50645}" destId="{7013F7AB-752C-40E9-B0F5-EDA3AB516911}" srcOrd="0" destOrd="0" presId="urn:microsoft.com/office/officeart/2005/8/layout/process2"/>
    <dgm:cxn modelId="{849393AA-494C-433A-B787-0589BFCB855E}" type="presOf" srcId="{AD7D415E-BCB4-46FD-8725-A71C2D72730D}" destId="{0E9CAB7A-90E8-4C93-8AA0-CB26DDC19936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C42BCFC9-C8D1-4D87-AE73-CE597C7B91F9}" type="presOf" srcId="{BB99056A-3104-413C-BBD8-2437B8C9664C}" destId="{E28EFDD5-057F-44DE-870D-EC261DA1F007}" srcOrd="0" destOrd="0" presId="urn:microsoft.com/office/officeart/2005/8/layout/process2"/>
    <dgm:cxn modelId="{02D058CB-02D1-43E7-9B5C-F47215EDE0A7}" type="presOf" srcId="{AA52E8FA-B926-4B76-B4C3-D827373CFFFE}" destId="{DD0122DB-A18D-4FF9-AAAA-D1F03AC9D738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EAD8DFDA-39D9-467B-AA36-A3E2E0B56728}" type="presOf" srcId="{FF532276-93C3-471C-83F7-5C93F5B9AB9D}" destId="{82789724-6AB2-442D-805C-5AF51FD692D0}" srcOrd="0" destOrd="0" presId="urn:microsoft.com/office/officeart/2005/8/layout/process2"/>
    <dgm:cxn modelId="{C95F68DE-9006-4D61-9E8E-D541273DB9B0}" type="presOf" srcId="{E8C2D3C4-0D7A-4F5B-91DA-BB602E0C2FB8}" destId="{1D91FA24-77A2-494E-B8C0-06DBC9A5BE00}" srcOrd="0" destOrd="0" presId="urn:microsoft.com/office/officeart/2005/8/layout/process2"/>
    <dgm:cxn modelId="{D560EBDF-2335-4580-80B1-08CC56AFE749}" type="presOf" srcId="{7241FABB-7885-4D70-A48E-8AED8AD5803A}" destId="{04FB325B-2994-47DC-9D75-C16010630A0B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E01E9FF7-EF26-4C87-91DD-F4276178724C}" type="presOf" srcId="{7845D63B-3E43-448A-9ACC-16CAF2DD5BB2}" destId="{1BDB2552-1992-4DE7-BD78-D746232AE333}" srcOrd="0" destOrd="0" presId="urn:microsoft.com/office/officeart/2005/8/layout/process2"/>
    <dgm:cxn modelId="{0C1461FA-B988-4D50-ABA1-B9D662FD37E9}" type="presOf" srcId="{2EB91498-DE7E-48D7-B11D-7EF2BE821474}" destId="{D26C2CDB-E380-4206-8DCA-682FB6AD1690}" srcOrd="1" destOrd="0" presId="urn:microsoft.com/office/officeart/2005/8/layout/process2"/>
    <dgm:cxn modelId="{6747BEFD-0C77-4A67-BEDE-BA0058E624C5}" type="presOf" srcId="{FF532276-93C3-471C-83F7-5C93F5B9AB9D}" destId="{DB03E575-8BD0-4007-B55E-95ABFBF3AD72}" srcOrd="1" destOrd="0" presId="urn:microsoft.com/office/officeart/2005/8/layout/process2"/>
    <dgm:cxn modelId="{B7C6F246-8847-4A1B-A56A-F03832E1A0D1}" type="presParOf" srcId="{B1FB9D3B-6600-4090-B9C4-95B5E2C09737}" destId="{11AB8C2C-8A97-4F02-977C-D84F14FF5219}" srcOrd="0" destOrd="0" presId="urn:microsoft.com/office/officeart/2005/8/layout/process2"/>
    <dgm:cxn modelId="{CC4BE5CC-C927-45EC-8702-D6876C9BE687}" type="presParOf" srcId="{B1FB9D3B-6600-4090-B9C4-95B5E2C09737}" destId="{1D91FA24-77A2-494E-B8C0-06DBC9A5BE00}" srcOrd="1" destOrd="0" presId="urn:microsoft.com/office/officeart/2005/8/layout/process2"/>
    <dgm:cxn modelId="{F2414645-596D-4ABD-93E9-EA7779E5B2E1}" type="presParOf" srcId="{1D91FA24-77A2-494E-B8C0-06DBC9A5BE00}" destId="{60B672B7-2350-4A8F-B139-59B177E99381}" srcOrd="0" destOrd="0" presId="urn:microsoft.com/office/officeart/2005/8/layout/process2"/>
    <dgm:cxn modelId="{6906604B-0E42-42AF-A129-CD5BC4EA913D}" type="presParOf" srcId="{B1FB9D3B-6600-4090-B9C4-95B5E2C09737}" destId="{25AA54A7-6456-4420-AB83-CB35AFD4A764}" srcOrd="2" destOrd="0" presId="urn:microsoft.com/office/officeart/2005/8/layout/process2"/>
    <dgm:cxn modelId="{D2F4F612-1B85-441F-BA95-E13503FC4BE4}" type="presParOf" srcId="{B1FB9D3B-6600-4090-B9C4-95B5E2C09737}" destId="{0E9CAB7A-90E8-4C93-8AA0-CB26DDC19936}" srcOrd="3" destOrd="0" presId="urn:microsoft.com/office/officeart/2005/8/layout/process2"/>
    <dgm:cxn modelId="{7399A41B-68AA-4EE6-A8A9-FC834249A0AB}" type="presParOf" srcId="{0E9CAB7A-90E8-4C93-8AA0-CB26DDC19936}" destId="{49520402-1399-45E4-9354-368B3CBD14CC}" srcOrd="0" destOrd="0" presId="urn:microsoft.com/office/officeart/2005/8/layout/process2"/>
    <dgm:cxn modelId="{DFE679D8-0D13-4909-AE10-7AA05278BA3E}" type="presParOf" srcId="{B1FB9D3B-6600-4090-B9C4-95B5E2C09737}" destId="{E28EFDD5-057F-44DE-870D-EC261DA1F007}" srcOrd="4" destOrd="0" presId="urn:microsoft.com/office/officeart/2005/8/layout/process2"/>
    <dgm:cxn modelId="{AA46A53B-5A8B-4E76-B381-795273D1E162}" type="presParOf" srcId="{B1FB9D3B-6600-4090-B9C4-95B5E2C09737}" destId="{3FFC363B-FB87-4366-91CE-1A2884167418}" srcOrd="5" destOrd="0" presId="urn:microsoft.com/office/officeart/2005/8/layout/process2"/>
    <dgm:cxn modelId="{12494D09-9A46-460B-8E49-2B691C8A1C40}" type="presParOf" srcId="{3FFC363B-FB87-4366-91CE-1A2884167418}" destId="{DD0122DB-A18D-4FF9-AAAA-D1F03AC9D738}" srcOrd="0" destOrd="0" presId="urn:microsoft.com/office/officeart/2005/8/layout/process2"/>
    <dgm:cxn modelId="{FDD160D0-82D0-4C8D-9401-D9C1EE877B74}" type="presParOf" srcId="{B1FB9D3B-6600-4090-B9C4-95B5E2C09737}" destId="{04FB325B-2994-47DC-9D75-C16010630A0B}" srcOrd="6" destOrd="0" presId="urn:microsoft.com/office/officeart/2005/8/layout/process2"/>
    <dgm:cxn modelId="{CB738062-FC81-4467-A8D7-C07B86ABD85F}" type="presParOf" srcId="{B1FB9D3B-6600-4090-B9C4-95B5E2C09737}" destId="{CCF35B3E-DEF0-4071-AD8D-CFCCA405AEC1}" srcOrd="7" destOrd="0" presId="urn:microsoft.com/office/officeart/2005/8/layout/process2"/>
    <dgm:cxn modelId="{0AC0FAB1-7A92-4D23-A3DC-F28FE2026403}" type="presParOf" srcId="{CCF35B3E-DEF0-4071-AD8D-CFCCA405AEC1}" destId="{D26C2CDB-E380-4206-8DCA-682FB6AD1690}" srcOrd="0" destOrd="0" presId="urn:microsoft.com/office/officeart/2005/8/layout/process2"/>
    <dgm:cxn modelId="{4921142E-77CA-48E1-9958-631B68AB1B45}" type="presParOf" srcId="{B1FB9D3B-6600-4090-B9C4-95B5E2C09737}" destId="{DD280494-1600-4B7C-8097-5CD1E176B9BB}" srcOrd="8" destOrd="0" presId="urn:microsoft.com/office/officeart/2005/8/layout/process2"/>
    <dgm:cxn modelId="{CB0579B1-C9E5-445D-AA1C-00D04005DEEC}" type="presParOf" srcId="{B1FB9D3B-6600-4090-B9C4-95B5E2C09737}" destId="{82789724-6AB2-442D-805C-5AF51FD692D0}" srcOrd="9" destOrd="0" presId="urn:microsoft.com/office/officeart/2005/8/layout/process2"/>
    <dgm:cxn modelId="{C6DDDB0A-E554-48C0-92A5-8A4153771C49}" type="presParOf" srcId="{82789724-6AB2-442D-805C-5AF51FD692D0}" destId="{DB03E575-8BD0-4007-B55E-95ABFBF3AD72}" srcOrd="0" destOrd="0" presId="urn:microsoft.com/office/officeart/2005/8/layout/process2"/>
    <dgm:cxn modelId="{ACC4CC88-7AA2-4B1D-A31B-4FB3AF0EBA4B}" type="presParOf" srcId="{B1FB9D3B-6600-4090-B9C4-95B5E2C09737}" destId="{9BFAD72E-5D34-4448-A2D4-666EEDEBECF1}" srcOrd="10" destOrd="0" presId="urn:microsoft.com/office/officeart/2005/8/layout/process2"/>
    <dgm:cxn modelId="{A15C079E-E75A-4E3D-8300-7301CA9A3BEC}" type="presParOf" srcId="{B1FB9D3B-6600-4090-B9C4-95B5E2C09737}" destId="{1BDB2552-1992-4DE7-BD78-D746232AE333}" srcOrd="11" destOrd="0" presId="urn:microsoft.com/office/officeart/2005/8/layout/process2"/>
    <dgm:cxn modelId="{8EE1B5DB-B7F2-44FB-841B-E861E1A90143}" type="presParOf" srcId="{1BDB2552-1992-4DE7-BD78-D746232AE333}" destId="{02A1ECE7-6786-4F83-BC67-BA3308B316B6}" srcOrd="0" destOrd="0" presId="urn:microsoft.com/office/officeart/2005/8/layout/process2"/>
    <dgm:cxn modelId="{3D9D9B44-F4CA-4500-BCF0-574A743F5B54}" type="presParOf" srcId="{B1FB9D3B-6600-4090-B9C4-95B5E2C09737}" destId="{F06AED2A-D937-41A7-8B44-893D5D19688B}" srcOrd="12" destOrd="0" presId="urn:microsoft.com/office/officeart/2005/8/layout/process2"/>
    <dgm:cxn modelId="{7776EF7A-B507-42BE-9258-EAE0228A789F}" type="presParOf" srcId="{B1FB9D3B-6600-4090-B9C4-95B5E2C09737}" destId="{7013F7AB-752C-40E9-B0F5-EDA3AB516911}" srcOrd="13" destOrd="0" presId="urn:microsoft.com/office/officeart/2005/8/layout/process2"/>
    <dgm:cxn modelId="{377F026B-714B-4955-9DAC-C660027FE638}" type="presParOf" srcId="{7013F7AB-752C-40E9-B0F5-EDA3AB516911}" destId="{3B65FB06-189C-41BA-9092-ABD9353201CA}" srcOrd="0" destOrd="0" presId="urn:microsoft.com/office/officeart/2005/8/layout/process2"/>
    <dgm:cxn modelId="{2520365C-CC98-4EA7-A412-DDE0178ACC20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2CFD7309-2474-4FC9-ABB5-5CADE509F1AF}" type="presOf" srcId="{7B0889C6-F789-40AF-99BC-41FA220EDF91}" destId="{05131482-E7E4-4CC6-B79D-AE88E5CBB2AF}" srcOrd="0" destOrd="0" presId="urn:microsoft.com/office/officeart/2005/8/layout/process2"/>
    <dgm:cxn modelId="{93DA0C0A-544B-4C7E-8B12-C184D0A79B54}" type="presOf" srcId="{FE3F8531-E9C6-4796-8A92-D0073A4C0F06}" destId="{5ABF4227-39FC-474B-8BDC-39F629F3BFD2}" srcOrd="0" destOrd="0" presId="urn:microsoft.com/office/officeart/2005/8/layout/process2"/>
    <dgm:cxn modelId="{D4FAE710-B07F-469C-84C3-8382271FE11C}" type="presOf" srcId="{117387B0-91B1-455E-9706-A09A7ABF30D6}" destId="{6E1CAA8E-8D1D-4C4C-B102-A216CCE5F9BC}" srcOrd="0" destOrd="0" presId="urn:microsoft.com/office/officeart/2005/8/layout/process2"/>
    <dgm:cxn modelId="{74778321-2ED1-45A0-ADD2-4E5A5F4F8168}" type="presOf" srcId="{7E4AAF66-A6C5-4DA3-842A-410B81161688}" destId="{DE37B23F-7091-4C7F-9812-5738043CFDB2}" srcOrd="1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A0903A23-4F9A-40A6-95BA-DF74CEFEBB5C}" type="presOf" srcId="{B92BE929-9197-4F24-95ED-DEC3B35D43EA}" destId="{8C45B0EB-EB63-4389-BC03-3A1D8D950162}" srcOrd="0" destOrd="0" presId="urn:microsoft.com/office/officeart/2005/8/layout/process2"/>
    <dgm:cxn modelId="{07440126-ADB4-4E57-B870-4EEC4684530A}" type="presOf" srcId="{E30C771F-36C6-486E-91A2-555B3848AF15}" destId="{A0A745EE-4080-456F-B66D-ECC92D1B812C}" srcOrd="0" destOrd="0" presId="urn:microsoft.com/office/officeart/2005/8/layout/process2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8F8C6135-F759-4B9E-8F61-9509B3AFD930}" type="presOf" srcId="{76651ACC-CD96-4CE9-B575-7C896C841354}" destId="{3A9CE811-66AC-43F4-B44D-EA32AF4C4839}" srcOrd="0" destOrd="0" presId="urn:microsoft.com/office/officeart/2005/8/layout/process2"/>
    <dgm:cxn modelId="{BF53EA5C-E266-4D01-A77E-334660B753EF}" type="presOf" srcId="{99FA2F36-E89A-4868-B21B-8D633087C548}" destId="{BB87810F-0FA3-4883-99F6-D70C9D6C7E94}" srcOrd="0" destOrd="0" presId="urn:microsoft.com/office/officeart/2005/8/layout/process2"/>
    <dgm:cxn modelId="{BD554942-DE6F-453B-9CC1-911310355F0E}" type="presOf" srcId="{95E47464-0EDA-4A67-A7E3-D99360EEE744}" destId="{9A446D4F-D2C0-4E4E-8615-D556555E0639}" srcOrd="0" destOrd="0" presId="urn:microsoft.com/office/officeart/2005/8/layout/process2"/>
    <dgm:cxn modelId="{7E561845-F885-41F9-8892-74400D69D09E}" type="presOf" srcId="{9CC41379-01EB-448C-A991-D9694708954F}" destId="{811CA75B-BAB6-4BC7-BB30-9A0AAD3EA78A}" srcOrd="0" destOrd="0" presId="urn:microsoft.com/office/officeart/2005/8/layout/process2"/>
    <dgm:cxn modelId="{D0622C46-8FA5-4DC9-BC5F-28BD89066F3B}" type="presOf" srcId="{B92BE929-9197-4F24-95ED-DEC3B35D43EA}" destId="{1694BDC5-B329-4435-B71C-5C45686F46D3}" srcOrd="1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DC67B446-C52E-4FBD-983A-3D74AFA274BC}" type="presOf" srcId="{7E4AAF66-A6C5-4DA3-842A-410B81161688}" destId="{FF2E3943-0DDA-4862-ABA8-9A553EE3973E}" srcOrd="0" destOrd="0" presId="urn:microsoft.com/office/officeart/2005/8/layout/process2"/>
    <dgm:cxn modelId="{31F0E947-26E2-4EAA-8BDA-64AC22C94267}" type="presOf" srcId="{2844A7D5-22B0-43D5-A1A8-0F1A6A19A97E}" destId="{F807A87D-2210-4B5E-A4CB-9DDB12DB9125}" srcOrd="0" destOrd="0" presId="urn:microsoft.com/office/officeart/2005/8/layout/process2"/>
    <dgm:cxn modelId="{A2A8E669-9688-4EB3-8EC9-A6D59061943B}" type="presOf" srcId="{E30C771F-36C6-486E-91A2-555B3848AF15}" destId="{7133690F-E709-4491-923A-1733FBE0F543}" srcOrd="1" destOrd="0" presId="urn:microsoft.com/office/officeart/2005/8/layout/process2"/>
    <dgm:cxn modelId="{BF443A4F-094F-48C4-9594-5539A2A79424}" type="presOf" srcId="{04AD9DF9-1C8F-48F4-ACA7-09B1CD0FD715}" destId="{8F4B100F-0B9E-4A04-BA8A-C9E5BDFF34CF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83479A95-9C4E-410B-9700-C8DFEFBDF939}" type="presOf" srcId="{04AD9DF9-1C8F-48F4-ACA7-09B1CD0FD715}" destId="{C97E9D90-8384-4BC7-BA72-6A43C70C10D5}" srcOrd="1" destOrd="0" presId="urn:microsoft.com/office/officeart/2005/8/layout/process2"/>
    <dgm:cxn modelId="{70C7B99E-CD16-461E-9D33-FC0DB7AC92F5}" type="presOf" srcId="{7B0889C6-F789-40AF-99BC-41FA220EDF91}" destId="{769C9951-EEAD-47E9-96B7-DA943DCEA756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CFBFA6AD-F591-4223-A9FF-B2A66B83D984}" type="presOf" srcId="{7520CC42-BC04-43E3-9036-77B46D409905}" destId="{48B4C66F-C81F-43FF-BE42-1C1E4542DB5B}" srcOrd="0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F2C347C2-FA36-439B-9A63-3C51BDA8F7DE}" type="presOf" srcId="{FE3F8531-E9C6-4796-8A92-D0073A4C0F06}" destId="{11154F26-7E46-4A4D-AF95-93ACA17C5D50}" srcOrd="1" destOrd="0" presId="urn:microsoft.com/office/officeart/2005/8/layout/process2"/>
    <dgm:cxn modelId="{5BD9CEDC-2E2F-464E-AA22-B39363CE7A34}" type="presOf" srcId="{A2485A3B-7724-4209-8D82-641C0588BA82}" destId="{56829AC1-750B-462D-A227-CC81E78066C0}" srcOrd="0" destOrd="0" presId="urn:microsoft.com/office/officeart/2005/8/layout/process2"/>
    <dgm:cxn modelId="{354D3EE4-BEC4-4E33-835A-65AB925DE9CD}" type="presOf" srcId="{A16E698A-A44C-4E52-82DC-678BFBD1D262}" destId="{14690839-93A9-4472-8C14-3B37C9A3DE9E}" srcOrd="0" destOrd="0" presId="urn:microsoft.com/office/officeart/2005/8/layout/process2"/>
    <dgm:cxn modelId="{7828F3EA-6746-4317-905C-A91167B0E402}" type="presOf" srcId="{99FA2F36-E89A-4868-B21B-8D633087C548}" destId="{56AD975E-F5FC-42E7-9B1D-EA42A152D6B8}" srcOrd="1" destOrd="0" presId="urn:microsoft.com/office/officeart/2005/8/layout/process2"/>
    <dgm:cxn modelId="{0DE70DED-B5D9-4633-A18A-58E2F83F6108}" type="presOf" srcId="{3D96A13B-4B02-448C-BB99-EF7CCFA6D725}" destId="{B1FB9D3B-6600-4090-B9C4-95B5E2C09737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36FA2E3D-EF9B-4D83-9BA9-5A572A1AB3A9}" type="presParOf" srcId="{B1FB9D3B-6600-4090-B9C4-95B5E2C09737}" destId="{48B4C66F-C81F-43FF-BE42-1C1E4542DB5B}" srcOrd="0" destOrd="0" presId="urn:microsoft.com/office/officeart/2005/8/layout/process2"/>
    <dgm:cxn modelId="{0DA89BA8-523D-4D00-B039-C414E1AD3FB2}" type="presParOf" srcId="{B1FB9D3B-6600-4090-B9C4-95B5E2C09737}" destId="{FF2E3943-0DDA-4862-ABA8-9A553EE3973E}" srcOrd="1" destOrd="0" presId="urn:microsoft.com/office/officeart/2005/8/layout/process2"/>
    <dgm:cxn modelId="{C09A1025-F4E6-4F49-8658-CEF295276228}" type="presParOf" srcId="{FF2E3943-0DDA-4862-ABA8-9A553EE3973E}" destId="{DE37B23F-7091-4C7F-9812-5738043CFDB2}" srcOrd="0" destOrd="0" presId="urn:microsoft.com/office/officeart/2005/8/layout/process2"/>
    <dgm:cxn modelId="{78DDEF13-664F-4B78-9969-769451874286}" type="presParOf" srcId="{B1FB9D3B-6600-4090-B9C4-95B5E2C09737}" destId="{9A446D4F-D2C0-4E4E-8615-D556555E0639}" srcOrd="2" destOrd="0" presId="urn:microsoft.com/office/officeart/2005/8/layout/process2"/>
    <dgm:cxn modelId="{E891AE47-103E-467B-9586-77627E3CBB14}" type="presParOf" srcId="{B1FB9D3B-6600-4090-B9C4-95B5E2C09737}" destId="{8C45B0EB-EB63-4389-BC03-3A1D8D950162}" srcOrd="3" destOrd="0" presId="urn:microsoft.com/office/officeart/2005/8/layout/process2"/>
    <dgm:cxn modelId="{6ECCFB4A-A31E-41EA-A58A-5FC53FBD1479}" type="presParOf" srcId="{8C45B0EB-EB63-4389-BC03-3A1D8D950162}" destId="{1694BDC5-B329-4435-B71C-5C45686F46D3}" srcOrd="0" destOrd="0" presId="urn:microsoft.com/office/officeart/2005/8/layout/process2"/>
    <dgm:cxn modelId="{F4C406D4-019D-4135-9D59-DE7CE8844966}" type="presParOf" srcId="{B1FB9D3B-6600-4090-B9C4-95B5E2C09737}" destId="{14690839-93A9-4472-8C14-3B37C9A3DE9E}" srcOrd="4" destOrd="0" presId="urn:microsoft.com/office/officeart/2005/8/layout/process2"/>
    <dgm:cxn modelId="{98E60A84-E7AC-4679-8445-0CC99C69BE8F}" type="presParOf" srcId="{B1FB9D3B-6600-4090-B9C4-95B5E2C09737}" destId="{8F4B100F-0B9E-4A04-BA8A-C9E5BDFF34CF}" srcOrd="5" destOrd="0" presId="urn:microsoft.com/office/officeart/2005/8/layout/process2"/>
    <dgm:cxn modelId="{69DC1B3A-C187-4E7C-9264-06720F8F10C2}" type="presParOf" srcId="{8F4B100F-0B9E-4A04-BA8A-C9E5BDFF34CF}" destId="{C97E9D90-8384-4BC7-BA72-6A43C70C10D5}" srcOrd="0" destOrd="0" presId="urn:microsoft.com/office/officeart/2005/8/layout/process2"/>
    <dgm:cxn modelId="{205AC619-DC16-4DA4-A0F7-3C0D1B14CA06}" type="presParOf" srcId="{B1FB9D3B-6600-4090-B9C4-95B5E2C09737}" destId="{F807A87D-2210-4B5E-A4CB-9DDB12DB9125}" srcOrd="6" destOrd="0" presId="urn:microsoft.com/office/officeart/2005/8/layout/process2"/>
    <dgm:cxn modelId="{0C4CD52E-AA71-4727-9392-E8F562CF0B55}" type="presParOf" srcId="{B1FB9D3B-6600-4090-B9C4-95B5E2C09737}" destId="{A0A745EE-4080-456F-B66D-ECC92D1B812C}" srcOrd="7" destOrd="0" presId="urn:microsoft.com/office/officeart/2005/8/layout/process2"/>
    <dgm:cxn modelId="{62538705-DE63-42A7-A186-FD950CA66EF6}" type="presParOf" srcId="{A0A745EE-4080-456F-B66D-ECC92D1B812C}" destId="{7133690F-E709-4491-923A-1733FBE0F543}" srcOrd="0" destOrd="0" presId="urn:microsoft.com/office/officeart/2005/8/layout/process2"/>
    <dgm:cxn modelId="{A29F757B-D976-4791-82FE-E78E547470CD}" type="presParOf" srcId="{B1FB9D3B-6600-4090-B9C4-95B5E2C09737}" destId="{811CA75B-BAB6-4BC7-BB30-9A0AAD3EA78A}" srcOrd="8" destOrd="0" presId="urn:microsoft.com/office/officeart/2005/8/layout/process2"/>
    <dgm:cxn modelId="{B254380D-7514-4452-8EEF-81B0B3167EB5}" type="presParOf" srcId="{B1FB9D3B-6600-4090-B9C4-95B5E2C09737}" destId="{5ABF4227-39FC-474B-8BDC-39F629F3BFD2}" srcOrd="9" destOrd="0" presId="urn:microsoft.com/office/officeart/2005/8/layout/process2"/>
    <dgm:cxn modelId="{28ECCABC-EACA-4A3A-9D04-9FE944F59F05}" type="presParOf" srcId="{5ABF4227-39FC-474B-8BDC-39F629F3BFD2}" destId="{11154F26-7E46-4A4D-AF95-93ACA17C5D50}" srcOrd="0" destOrd="0" presId="urn:microsoft.com/office/officeart/2005/8/layout/process2"/>
    <dgm:cxn modelId="{ABAC9905-DC14-4F56-AE82-C5E14042D72A}" type="presParOf" srcId="{B1FB9D3B-6600-4090-B9C4-95B5E2C09737}" destId="{3A9CE811-66AC-43F4-B44D-EA32AF4C4839}" srcOrd="10" destOrd="0" presId="urn:microsoft.com/office/officeart/2005/8/layout/process2"/>
    <dgm:cxn modelId="{E69074F0-120E-4419-A55B-573603086811}" type="presParOf" srcId="{B1FB9D3B-6600-4090-B9C4-95B5E2C09737}" destId="{BB87810F-0FA3-4883-99F6-D70C9D6C7E94}" srcOrd="11" destOrd="0" presId="urn:microsoft.com/office/officeart/2005/8/layout/process2"/>
    <dgm:cxn modelId="{6878CE69-40A7-49FE-9B36-BAA64C826091}" type="presParOf" srcId="{BB87810F-0FA3-4883-99F6-D70C9D6C7E94}" destId="{56AD975E-F5FC-42E7-9B1D-EA42A152D6B8}" srcOrd="0" destOrd="0" presId="urn:microsoft.com/office/officeart/2005/8/layout/process2"/>
    <dgm:cxn modelId="{4ABC3C0E-2B9E-4127-9834-71535D6A4030}" type="presParOf" srcId="{B1FB9D3B-6600-4090-B9C4-95B5E2C09737}" destId="{56829AC1-750B-462D-A227-CC81E78066C0}" srcOrd="12" destOrd="0" presId="urn:microsoft.com/office/officeart/2005/8/layout/process2"/>
    <dgm:cxn modelId="{7E605512-F969-406A-BF7F-FDC56886A50D}" type="presParOf" srcId="{B1FB9D3B-6600-4090-B9C4-95B5E2C09737}" destId="{05131482-E7E4-4CC6-B79D-AE88E5CBB2AF}" srcOrd="13" destOrd="0" presId="urn:microsoft.com/office/officeart/2005/8/layout/process2"/>
    <dgm:cxn modelId="{ADC30CAF-6219-41C4-A805-89265A5711C7}" type="presParOf" srcId="{05131482-E7E4-4CC6-B79D-AE88E5CBB2AF}" destId="{769C9951-EEAD-47E9-96B7-DA943DCEA756}" srcOrd="0" destOrd="0" presId="urn:microsoft.com/office/officeart/2005/8/layout/process2"/>
    <dgm:cxn modelId="{B359C792-A889-4622-B5B6-BF1596859C71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D27EEF06-1814-4908-96BD-D9342276480A}" type="presOf" srcId="{B92BE929-9197-4F24-95ED-DEC3B35D43EA}" destId="{8C45B0EB-EB63-4389-BC03-3A1D8D950162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52B5403B-C3E7-489D-B798-645FA9594335}" type="presOf" srcId="{9CC41379-01EB-448C-A991-D9694708954F}" destId="{811CA75B-BAB6-4BC7-BB30-9A0AAD3EA78A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9F4D2368-EC39-4C1D-A291-5978B3C901E4}" type="presOf" srcId="{E30C771F-36C6-486E-91A2-555B3848AF15}" destId="{7133690F-E709-4491-923A-1733FBE0F543}" srcOrd="1" destOrd="0" presId="urn:microsoft.com/office/officeart/2005/8/layout/process2"/>
    <dgm:cxn modelId="{758E3B4A-9064-4BD1-8CF2-ED2CA8A3DFFD}" type="presOf" srcId="{99FA2F36-E89A-4868-B21B-8D633087C548}" destId="{BB87810F-0FA3-4883-99F6-D70C9D6C7E94}" srcOrd="0" destOrd="0" presId="urn:microsoft.com/office/officeart/2005/8/layout/process2"/>
    <dgm:cxn modelId="{4B2EF26E-C8D3-4997-A2C6-E366B4D270A2}" type="presOf" srcId="{A16E698A-A44C-4E52-82DC-678BFBD1D262}" destId="{14690839-93A9-4472-8C14-3B37C9A3DE9E}" srcOrd="0" destOrd="0" presId="urn:microsoft.com/office/officeart/2005/8/layout/process2"/>
    <dgm:cxn modelId="{33560975-3C22-4BD2-926A-58BBFFAB9BAD}" type="presOf" srcId="{95E47464-0EDA-4A67-A7E3-D99360EEE744}" destId="{9A446D4F-D2C0-4E4E-8615-D556555E0639}" srcOrd="0" destOrd="0" presId="urn:microsoft.com/office/officeart/2005/8/layout/process2"/>
    <dgm:cxn modelId="{AF380E56-3397-4D7F-AF54-9BBD9ACE0144}" type="presOf" srcId="{E30C771F-36C6-486E-91A2-555B3848AF15}" destId="{A0A745EE-4080-456F-B66D-ECC92D1B812C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73989D7F-3331-4A86-A352-213E2E42F13C}" type="presOf" srcId="{7520CC42-BC04-43E3-9036-77B46D409905}" destId="{48B4C66F-C81F-43FF-BE42-1C1E4542DB5B}" srcOrd="0" destOrd="0" presId="urn:microsoft.com/office/officeart/2005/8/layout/process2"/>
    <dgm:cxn modelId="{2F05DB87-1A7F-41DE-B9CA-9D0BD8FDA143}" type="presOf" srcId="{04AD9DF9-1C8F-48F4-ACA7-09B1CD0FD715}" destId="{C97E9D90-8384-4BC7-BA72-6A43C70C10D5}" srcOrd="1" destOrd="0" presId="urn:microsoft.com/office/officeart/2005/8/layout/process2"/>
    <dgm:cxn modelId="{1C051196-E079-4BF1-B3E3-A597DAB1B831}" type="presOf" srcId="{7B0889C6-F789-40AF-99BC-41FA220EDF91}" destId="{769C9951-EEAD-47E9-96B7-DA943DCEA756}" srcOrd="1" destOrd="0" presId="urn:microsoft.com/office/officeart/2005/8/layout/process2"/>
    <dgm:cxn modelId="{119D869A-FFDE-4919-A461-666CA60DBEB3}" type="presOf" srcId="{A2485A3B-7724-4209-8D82-641C0588BA82}" destId="{56829AC1-750B-462D-A227-CC81E78066C0}" srcOrd="0" destOrd="0" presId="urn:microsoft.com/office/officeart/2005/8/layout/process2"/>
    <dgm:cxn modelId="{2B49149C-C838-430A-9F41-C3ED19187EDB}" type="presOf" srcId="{2844A7D5-22B0-43D5-A1A8-0F1A6A19A97E}" destId="{F807A87D-2210-4B5E-A4CB-9DDB12DB9125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4CCA72A3-0607-486C-85BD-C027B8D7F3A5}" type="presOf" srcId="{99FA2F36-E89A-4868-B21B-8D633087C548}" destId="{56AD975E-F5FC-42E7-9B1D-EA42A152D6B8}" srcOrd="1" destOrd="0" presId="urn:microsoft.com/office/officeart/2005/8/layout/process2"/>
    <dgm:cxn modelId="{2D83E0AA-EB6E-44A1-961E-9F2B5DB5DADF}" type="presOf" srcId="{FE3F8531-E9C6-4796-8A92-D0073A4C0F06}" destId="{11154F26-7E46-4A4D-AF95-93ACA17C5D50}" srcOrd="1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D5B7B5B9-9FDB-4236-A417-5EEA8CF3801A}" type="presOf" srcId="{FE3F8531-E9C6-4796-8A92-D0073A4C0F06}" destId="{5ABF4227-39FC-474B-8BDC-39F629F3BFD2}" srcOrd="0" destOrd="0" presId="urn:microsoft.com/office/officeart/2005/8/layout/process2"/>
    <dgm:cxn modelId="{F6FC9BC3-93A9-479A-A5D5-C3544A71BB4B}" type="presOf" srcId="{117387B0-91B1-455E-9706-A09A7ABF30D6}" destId="{6E1CAA8E-8D1D-4C4C-B102-A216CCE5F9BC}" srcOrd="0" destOrd="0" presId="urn:microsoft.com/office/officeart/2005/8/layout/process2"/>
    <dgm:cxn modelId="{9D4D96D1-B7EA-438B-B9B4-D877F8870703}" type="presOf" srcId="{7E4AAF66-A6C5-4DA3-842A-410B81161688}" destId="{FF2E3943-0DDA-4862-ABA8-9A553EE3973E}" srcOrd="0" destOrd="0" presId="urn:microsoft.com/office/officeart/2005/8/layout/process2"/>
    <dgm:cxn modelId="{BC1BFCD1-6972-4961-9D8F-C97347BC07DB}" type="presOf" srcId="{7E4AAF66-A6C5-4DA3-842A-410B81161688}" destId="{DE37B23F-7091-4C7F-9812-5738043CFDB2}" srcOrd="1" destOrd="0" presId="urn:microsoft.com/office/officeart/2005/8/layout/process2"/>
    <dgm:cxn modelId="{9B0E3DD5-9176-4784-8D34-277FD638ED6D}" type="presOf" srcId="{04AD9DF9-1C8F-48F4-ACA7-09B1CD0FD715}" destId="{8F4B100F-0B9E-4A04-BA8A-C9E5BDFF34CF}" srcOrd="0" destOrd="0" presId="urn:microsoft.com/office/officeart/2005/8/layout/process2"/>
    <dgm:cxn modelId="{5B2226D8-4E28-4BD8-95F7-97865E0F746B}" type="presOf" srcId="{76651ACC-CD96-4CE9-B575-7C896C841354}" destId="{3A9CE811-66AC-43F4-B44D-EA32AF4C4839}" srcOrd="0" destOrd="0" presId="urn:microsoft.com/office/officeart/2005/8/layout/process2"/>
    <dgm:cxn modelId="{8E7666F1-B1F7-4812-B16B-27C12FEA3259}" type="presOf" srcId="{3D96A13B-4B02-448C-BB99-EF7CCFA6D725}" destId="{B1FB9D3B-6600-4090-B9C4-95B5E2C09737}" srcOrd="0" destOrd="0" presId="urn:microsoft.com/office/officeart/2005/8/layout/process2"/>
    <dgm:cxn modelId="{7B06E3F2-C53A-4967-97C6-DB585EFFB5A9}" type="presOf" srcId="{7B0889C6-F789-40AF-99BC-41FA220EDF91}" destId="{05131482-E7E4-4CC6-B79D-AE88E5CBB2AF}" srcOrd="0" destOrd="0" presId="urn:microsoft.com/office/officeart/2005/8/layout/process2"/>
    <dgm:cxn modelId="{DBE44AF8-7C17-4748-BAB2-4405C429BE53}" type="presOf" srcId="{B92BE929-9197-4F24-95ED-DEC3B35D43EA}" destId="{1694BDC5-B329-4435-B71C-5C45686F46D3}" srcOrd="1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88FBAF50-3E77-4351-9048-B7D6830BE7DC}" type="presParOf" srcId="{B1FB9D3B-6600-4090-B9C4-95B5E2C09737}" destId="{48B4C66F-C81F-43FF-BE42-1C1E4542DB5B}" srcOrd="0" destOrd="0" presId="urn:microsoft.com/office/officeart/2005/8/layout/process2"/>
    <dgm:cxn modelId="{6034FBBB-1F84-4E88-BCB3-CEB5D5E7F0C4}" type="presParOf" srcId="{B1FB9D3B-6600-4090-B9C4-95B5E2C09737}" destId="{FF2E3943-0DDA-4862-ABA8-9A553EE3973E}" srcOrd="1" destOrd="0" presId="urn:microsoft.com/office/officeart/2005/8/layout/process2"/>
    <dgm:cxn modelId="{76BD6A63-D19A-4601-A261-371E18B68469}" type="presParOf" srcId="{FF2E3943-0DDA-4862-ABA8-9A553EE3973E}" destId="{DE37B23F-7091-4C7F-9812-5738043CFDB2}" srcOrd="0" destOrd="0" presId="urn:microsoft.com/office/officeart/2005/8/layout/process2"/>
    <dgm:cxn modelId="{435F5621-F07C-4FF8-B390-8DA579137346}" type="presParOf" srcId="{B1FB9D3B-6600-4090-B9C4-95B5E2C09737}" destId="{9A446D4F-D2C0-4E4E-8615-D556555E0639}" srcOrd="2" destOrd="0" presId="urn:microsoft.com/office/officeart/2005/8/layout/process2"/>
    <dgm:cxn modelId="{15059BD3-9E98-4539-8BEF-63E8E2B874A1}" type="presParOf" srcId="{B1FB9D3B-6600-4090-B9C4-95B5E2C09737}" destId="{8C45B0EB-EB63-4389-BC03-3A1D8D950162}" srcOrd="3" destOrd="0" presId="urn:microsoft.com/office/officeart/2005/8/layout/process2"/>
    <dgm:cxn modelId="{4CD8F074-49F0-4740-B729-C5E81A58785E}" type="presParOf" srcId="{8C45B0EB-EB63-4389-BC03-3A1D8D950162}" destId="{1694BDC5-B329-4435-B71C-5C45686F46D3}" srcOrd="0" destOrd="0" presId="urn:microsoft.com/office/officeart/2005/8/layout/process2"/>
    <dgm:cxn modelId="{B78A3B94-62D2-4BBD-AB9B-1C16C433D108}" type="presParOf" srcId="{B1FB9D3B-6600-4090-B9C4-95B5E2C09737}" destId="{14690839-93A9-4472-8C14-3B37C9A3DE9E}" srcOrd="4" destOrd="0" presId="urn:microsoft.com/office/officeart/2005/8/layout/process2"/>
    <dgm:cxn modelId="{7940010C-0C50-4B45-AD59-750E85877EF4}" type="presParOf" srcId="{B1FB9D3B-6600-4090-B9C4-95B5E2C09737}" destId="{8F4B100F-0B9E-4A04-BA8A-C9E5BDFF34CF}" srcOrd="5" destOrd="0" presId="urn:microsoft.com/office/officeart/2005/8/layout/process2"/>
    <dgm:cxn modelId="{DAB885CC-6059-433B-B6A2-3E455C292686}" type="presParOf" srcId="{8F4B100F-0B9E-4A04-BA8A-C9E5BDFF34CF}" destId="{C97E9D90-8384-4BC7-BA72-6A43C70C10D5}" srcOrd="0" destOrd="0" presId="urn:microsoft.com/office/officeart/2005/8/layout/process2"/>
    <dgm:cxn modelId="{8EFC41A1-FA52-4006-86BB-987DE8E7E93C}" type="presParOf" srcId="{B1FB9D3B-6600-4090-B9C4-95B5E2C09737}" destId="{F807A87D-2210-4B5E-A4CB-9DDB12DB9125}" srcOrd="6" destOrd="0" presId="urn:microsoft.com/office/officeart/2005/8/layout/process2"/>
    <dgm:cxn modelId="{14CB605F-5713-4AC4-8487-57049DE99AF7}" type="presParOf" srcId="{B1FB9D3B-6600-4090-B9C4-95B5E2C09737}" destId="{A0A745EE-4080-456F-B66D-ECC92D1B812C}" srcOrd="7" destOrd="0" presId="urn:microsoft.com/office/officeart/2005/8/layout/process2"/>
    <dgm:cxn modelId="{05D991B1-1FA0-4C06-B972-DA4621686658}" type="presParOf" srcId="{A0A745EE-4080-456F-B66D-ECC92D1B812C}" destId="{7133690F-E709-4491-923A-1733FBE0F543}" srcOrd="0" destOrd="0" presId="urn:microsoft.com/office/officeart/2005/8/layout/process2"/>
    <dgm:cxn modelId="{3232368F-B43B-4ED6-A814-E54762767D4B}" type="presParOf" srcId="{B1FB9D3B-6600-4090-B9C4-95B5E2C09737}" destId="{811CA75B-BAB6-4BC7-BB30-9A0AAD3EA78A}" srcOrd="8" destOrd="0" presId="urn:microsoft.com/office/officeart/2005/8/layout/process2"/>
    <dgm:cxn modelId="{A6506484-0783-4D91-9C2C-226A3C792823}" type="presParOf" srcId="{B1FB9D3B-6600-4090-B9C4-95B5E2C09737}" destId="{5ABF4227-39FC-474B-8BDC-39F629F3BFD2}" srcOrd="9" destOrd="0" presId="urn:microsoft.com/office/officeart/2005/8/layout/process2"/>
    <dgm:cxn modelId="{EAE966F2-ABA5-4882-9324-842CD37B6468}" type="presParOf" srcId="{5ABF4227-39FC-474B-8BDC-39F629F3BFD2}" destId="{11154F26-7E46-4A4D-AF95-93ACA17C5D50}" srcOrd="0" destOrd="0" presId="urn:microsoft.com/office/officeart/2005/8/layout/process2"/>
    <dgm:cxn modelId="{0E98F83C-5018-4915-A1BD-05607B38BD86}" type="presParOf" srcId="{B1FB9D3B-6600-4090-B9C4-95B5E2C09737}" destId="{3A9CE811-66AC-43F4-B44D-EA32AF4C4839}" srcOrd="10" destOrd="0" presId="urn:microsoft.com/office/officeart/2005/8/layout/process2"/>
    <dgm:cxn modelId="{8F89B1EB-7B9A-4236-A827-9A587150F724}" type="presParOf" srcId="{B1FB9D3B-6600-4090-B9C4-95B5E2C09737}" destId="{BB87810F-0FA3-4883-99F6-D70C9D6C7E94}" srcOrd="11" destOrd="0" presId="urn:microsoft.com/office/officeart/2005/8/layout/process2"/>
    <dgm:cxn modelId="{3BB87B26-9160-4BC2-853A-6FA15ABED6CA}" type="presParOf" srcId="{BB87810F-0FA3-4883-99F6-D70C9D6C7E94}" destId="{56AD975E-F5FC-42E7-9B1D-EA42A152D6B8}" srcOrd="0" destOrd="0" presId="urn:microsoft.com/office/officeart/2005/8/layout/process2"/>
    <dgm:cxn modelId="{F90F64C5-6AB3-4718-91BF-2AECCC4373F1}" type="presParOf" srcId="{B1FB9D3B-6600-4090-B9C4-95B5E2C09737}" destId="{56829AC1-750B-462D-A227-CC81E78066C0}" srcOrd="12" destOrd="0" presId="urn:microsoft.com/office/officeart/2005/8/layout/process2"/>
    <dgm:cxn modelId="{063E6884-3B98-48FE-9043-2D43F0D2DF23}" type="presParOf" srcId="{B1FB9D3B-6600-4090-B9C4-95B5E2C09737}" destId="{05131482-E7E4-4CC6-B79D-AE88E5CBB2AF}" srcOrd="13" destOrd="0" presId="urn:microsoft.com/office/officeart/2005/8/layout/process2"/>
    <dgm:cxn modelId="{AD6BFEED-417D-4E16-B25E-FD379F87CCA8}" type="presParOf" srcId="{05131482-E7E4-4CC6-B79D-AE88E5CBB2AF}" destId="{769C9951-EEAD-47E9-96B7-DA943DCEA756}" srcOrd="0" destOrd="0" presId="urn:microsoft.com/office/officeart/2005/8/layout/process2"/>
    <dgm:cxn modelId="{9E94F398-5D53-44EA-9FFA-93C2E844D892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D7E70818-D3AC-4E30-8ECB-7AFFE5527F35}" type="presOf" srcId="{90E4BD86-0A98-41A0-A5F8-26FCACB8A377}" destId="{8D509805-FEE5-48AE-9C4B-38FA56ED964E}" srcOrd="0" destOrd="0" presId="urn:microsoft.com/office/officeart/2005/8/layout/process2"/>
    <dgm:cxn modelId="{B6975421-23AC-49FB-85E2-7AB290B1D687}" type="presOf" srcId="{90E4BD86-0A98-41A0-A5F8-26FCACB8A377}" destId="{6941DCAD-943C-4746-A9D2-26342ABDD3FD}" srcOrd="1" destOrd="0" presId="urn:microsoft.com/office/officeart/2005/8/layout/process2"/>
    <dgm:cxn modelId="{4159312A-D11C-4F50-A8A6-A5182258EF16}" type="presOf" srcId="{B46D7EE2-ED65-4092-9BF8-14A982E9C373}" destId="{4BD65FFB-36EE-46CC-AA55-5A4E1BCC869F}" srcOrd="0" destOrd="0" presId="urn:microsoft.com/office/officeart/2005/8/layout/process2"/>
    <dgm:cxn modelId="{A184CA49-BB7F-464A-ACBD-ED0158757853}" type="presOf" srcId="{038B29AB-BC4C-4F35-B1ED-2F2DFDCE3EAC}" destId="{A84A368B-B76A-4290-A432-87D137B256E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098F247D-1B74-41DE-9B62-4793CE67788B}" type="presOf" srcId="{552D4050-19F4-409F-A383-3155F3F21BF9}" destId="{818EBAE0-50CB-4A78-8014-0756649330C7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7D206AB1-CEBA-430C-926A-58107FCBCCBA}" type="presParOf" srcId="{A84A368B-B76A-4290-A432-87D137B256EE}" destId="{818EBAE0-50CB-4A78-8014-0756649330C7}" srcOrd="0" destOrd="0" presId="urn:microsoft.com/office/officeart/2005/8/layout/process2"/>
    <dgm:cxn modelId="{E699E425-825C-4B02-808B-F9D646A77C23}" type="presParOf" srcId="{A84A368B-B76A-4290-A432-87D137B256EE}" destId="{8D509805-FEE5-48AE-9C4B-38FA56ED964E}" srcOrd="1" destOrd="0" presId="urn:microsoft.com/office/officeart/2005/8/layout/process2"/>
    <dgm:cxn modelId="{4377974E-F551-4BAC-8C13-C4A5D25D8176}" type="presParOf" srcId="{8D509805-FEE5-48AE-9C4B-38FA56ED964E}" destId="{6941DCAD-943C-4746-A9D2-26342ABDD3FD}" srcOrd="0" destOrd="0" presId="urn:microsoft.com/office/officeart/2005/8/layout/process2"/>
    <dgm:cxn modelId="{2D205024-1791-4CD7-B982-E8F5906705D7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5CB22600-CB80-4476-A513-250F3E4606D5}" type="presOf" srcId="{21757B9F-DC47-4FD9-BE3D-1A137EFAFD95}" destId="{55900631-9FB4-49BD-8F1B-E04D495B95F6}" srcOrd="1" destOrd="0" presId="urn:microsoft.com/office/officeart/2005/8/layout/process1"/>
    <dgm:cxn modelId="{4F8C6210-2506-4503-97A5-D26F099AE2AD}" type="presOf" srcId="{CC2F45A9-A885-4990-A777-AAF0216B212E}" destId="{30B478A1-B155-422D-A388-AFA4D7FB626A}" srcOrd="0" destOrd="0" presId="urn:microsoft.com/office/officeart/2005/8/layout/process1"/>
    <dgm:cxn modelId="{31EDB123-D1C9-4072-BECB-3563ACA85354}" type="presOf" srcId="{ABCB427A-A9A3-4CC8-BE1B-33DE8B2FEDD7}" destId="{A0A68D78-FA8A-44B8-A3B5-B4D3DCC56BCD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FB4DFF34-F9FD-4877-9742-CDFEF79F1E64}" type="presOf" srcId="{5AC0416C-EC48-449F-8E43-FBA320BF8604}" destId="{7015EED0-502A-42A3-86B0-84E9290D30E8}" srcOrd="0" destOrd="0" presId="urn:microsoft.com/office/officeart/2005/8/layout/process1"/>
    <dgm:cxn modelId="{1ACC7E8C-6A92-42B3-BD1C-197675145A6E}" type="presOf" srcId="{C08CD953-9F28-457F-872B-80E272EB6FEE}" destId="{5D2D7666-7C6D-4563-9517-952FB243EA77}" srcOrd="0" destOrd="0" presId="urn:microsoft.com/office/officeart/2005/8/layout/process1"/>
    <dgm:cxn modelId="{F2819399-8D85-4B2A-B9B3-28DD52C62550}" type="presOf" srcId="{ABCB427A-A9A3-4CC8-BE1B-33DE8B2FEDD7}" destId="{DD92FBD0-BC94-4B24-92C6-107EAE0B9017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978F7AAB-A135-4F2E-BDB1-3EE87272495C}" type="presOf" srcId="{5C4E6581-8E13-4266-85F4-E6A048D2DF5B}" destId="{D59D7C51-2173-4380-B111-0F70C6E7748E}" srcOrd="0" destOrd="0" presId="urn:microsoft.com/office/officeart/2005/8/layout/process1"/>
    <dgm:cxn modelId="{05FD59C0-A7FA-46E0-940C-4DC69AEA2CF5}" type="presOf" srcId="{21757B9F-DC47-4FD9-BE3D-1A137EFAFD95}" destId="{7B3A705D-CC8D-4762-BCFB-DAE41C7BD771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ECEEE9A7-2EAA-431E-AE7C-ABA1DA2A4969}" type="presParOf" srcId="{D59D7C51-2173-4380-B111-0F70C6E7748E}" destId="{5D2D7666-7C6D-4563-9517-952FB243EA77}" srcOrd="0" destOrd="0" presId="urn:microsoft.com/office/officeart/2005/8/layout/process1"/>
    <dgm:cxn modelId="{870B3E9B-5399-43EB-8465-36DA4803157B}" type="presParOf" srcId="{D59D7C51-2173-4380-B111-0F70C6E7748E}" destId="{A0A68D78-FA8A-44B8-A3B5-B4D3DCC56BCD}" srcOrd="1" destOrd="0" presId="urn:microsoft.com/office/officeart/2005/8/layout/process1"/>
    <dgm:cxn modelId="{5762BCCC-0364-4485-A1C7-F568C17E2DDC}" type="presParOf" srcId="{A0A68D78-FA8A-44B8-A3B5-B4D3DCC56BCD}" destId="{DD92FBD0-BC94-4B24-92C6-107EAE0B9017}" srcOrd="0" destOrd="0" presId="urn:microsoft.com/office/officeart/2005/8/layout/process1"/>
    <dgm:cxn modelId="{70CD3418-D902-4D3A-81B5-7F6EDAF28179}" type="presParOf" srcId="{D59D7C51-2173-4380-B111-0F70C6E7748E}" destId="{7015EED0-502A-42A3-86B0-84E9290D30E8}" srcOrd="2" destOrd="0" presId="urn:microsoft.com/office/officeart/2005/8/layout/process1"/>
    <dgm:cxn modelId="{34A89984-7A35-4CA8-A816-E32F787826DB}" type="presParOf" srcId="{D59D7C51-2173-4380-B111-0F70C6E7748E}" destId="{7B3A705D-CC8D-4762-BCFB-DAE41C7BD771}" srcOrd="3" destOrd="0" presId="urn:microsoft.com/office/officeart/2005/8/layout/process1"/>
    <dgm:cxn modelId="{1DBB1492-1CFC-4418-A33D-4F4800766E77}" type="presParOf" srcId="{7B3A705D-CC8D-4762-BCFB-DAE41C7BD771}" destId="{55900631-9FB4-49BD-8F1B-E04D495B95F6}" srcOrd="0" destOrd="0" presId="urn:microsoft.com/office/officeart/2005/8/layout/process1"/>
    <dgm:cxn modelId="{47D52516-5DEC-44BE-9A72-29127EB1B47B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B494E80D-1633-4D82-AE74-0C57737929C1}" type="presOf" srcId="{E8C2D3C4-0D7A-4F5B-91DA-BB602E0C2FB8}" destId="{1D91FA24-77A2-494E-B8C0-06DBC9A5BE00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2C5B5515-6B11-45E3-B309-1E4149772C36}" type="presOf" srcId="{AA52E8FA-B926-4B76-B4C3-D827373CFFFE}" destId="{3FFC363B-FB87-4366-91CE-1A2884167418}" srcOrd="0" destOrd="0" presId="urn:microsoft.com/office/officeart/2005/8/layout/process2"/>
    <dgm:cxn modelId="{15809D20-BF31-4C8B-8612-190DE69EFDE0}" type="presOf" srcId="{B5700BDB-7269-433A-BDBA-C1A222BE1E4E}" destId="{C14A17A0-3EE6-4FB5-AE4E-9985B411875B}" srcOrd="0" destOrd="0" presId="urn:microsoft.com/office/officeart/2005/8/layout/process2"/>
    <dgm:cxn modelId="{F802FB27-C23D-47A8-960A-FEC903720945}" type="presOf" srcId="{6A7D81D1-E68E-492B-9DED-7852F817B6FB}" destId="{DAC4F400-5FB0-4CB8-B191-C0BD5A1F9215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F8B0CD3B-C4E7-4C51-BDBD-8C43B91356E0}" type="presOf" srcId="{1C767958-3B77-4563-9BA3-BDA53FF2AE2F}" destId="{1D6D0F8E-8D3C-4B3C-8274-51B9538F5D5B}" srcOrd="0" destOrd="0" presId="urn:microsoft.com/office/officeart/2005/8/layout/process2"/>
    <dgm:cxn modelId="{DFDA0B63-BAA2-4492-AD83-3A5E0A581C6C}" type="presOf" srcId="{433C70DD-72BE-4E26-81E7-5A6BDA321E5B}" destId="{6F9F30B0-CBF6-4658-9ABF-454D27E030A3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8EBB994D-C0E2-4E87-B410-74FB9813AA51}" type="presOf" srcId="{792F1F7A-DD67-4CE1-A4D3-6278C72EBCA8}" destId="{25AA54A7-6456-4420-AB83-CB35AFD4A764}" srcOrd="0" destOrd="0" presId="urn:microsoft.com/office/officeart/2005/8/layout/process2"/>
    <dgm:cxn modelId="{28E36852-1128-41E7-B344-647D6DFB699F}" type="presOf" srcId="{91AB941A-5F81-49A0-AC43-68558F84424B}" destId="{6355D51B-3DAF-4E1C-94B8-25C138DB0D59}" srcOrd="0" destOrd="0" presId="urn:microsoft.com/office/officeart/2005/8/layout/process2"/>
    <dgm:cxn modelId="{CE343557-D59D-42A7-BF6D-1BF54E73D6C1}" type="presOf" srcId="{7E465643-6CBF-409E-8701-D268007AE0BB}" destId="{1C572C5E-AEF8-4863-9DE0-AC9725AFF800}" srcOrd="1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189A308A-BF12-4238-99CF-056832411BED}" type="presOf" srcId="{7E465643-6CBF-409E-8701-D268007AE0BB}" destId="{2E665667-BB49-41CF-BAFB-1B9208CCC679}" srcOrd="0" destOrd="0" presId="urn:microsoft.com/office/officeart/2005/8/layout/process2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A46E838C-CD2C-463B-80B0-3D580CFCB8A0}" type="presOf" srcId="{433C70DD-72BE-4E26-81E7-5A6BDA321E5B}" destId="{0A29A38B-3B8A-49C3-92EE-F76CC278FC89}" srcOrd="1" destOrd="0" presId="urn:microsoft.com/office/officeart/2005/8/layout/process2"/>
    <dgm:cxn modelId="{14A9309B-64AB-4140-AAED-4AE92F622E3B}" type="presOf" srcId="{66A6E0F7-BF07-4FFF-8DC5-3DB878FD309F}" destId="{1D9A3740-AC91-4540-98DA-3B82E7ED3223}" srcOrd="0" destOrd="0" presId="urn:microsoft.com/office/officeart/2005/8/layout/process2"/>
    <dgm:cxn modelId="{18ACC1A0-CF54-4EF1-B10B-AB7A6892B448}" type="presOf" srcId="{B5700BDB-7269-433A-BDBA-C1A222BE1E4E}" destId="{212873FB-F00A-4A6A-BED1-248B6F581EEE}" srcOrd="1" destOrd="0" presId="urn:microsoft.com/office/officeart/2005/8/layout/process2"/>
    <dgm:cxn modelId="{59DA22AD-BE2E-4263-9135-F02D638CD12C}" type="presOf" srcId="{AA52E8FA-B926-4B76-B4C3-D827373CFFFE}" destId="{DD0122DB-A18D-4FF9-AAAA-D1F03AC9D738}" srcOrd="1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D9CC3EB5-34BB-40E5-AAF6-9DAAB5ACE1D9}" type="presOf" srcId="{FF532276-93C3-471C-83F7-5C93F5B9AB9D}" destId="{DB03E575-8BD0-4007-B55E-95ABFBF3AD72}" srcOrd="1" destOrd="0" presId="urn:microsoft.com/office/officeart/2005/8/layout/process2"/>
    <dgm:cxn modelId="{3C98B7B5-C6ED-4F4D-B9C9-0E2CD5E49F20}" type="presOf" srcId="{E8C2D3C4-0D7A-4F5B-91DA-BB602E0C2FB8}" destId="{60B672B7-2350-4A8F-B139-59B177E99381}" srcOrd="1" destOrd="0" presId="urn:microsoft.com/office/officeart/2005/8/layout/process2"/>
    <dgm:cxn modelId="{DDE55BBE-5250-4F7A-B081-28050BE26A1B}" type="presOf" srcId="{AD7D415E-BCB4-46FD-8725-A71C2D72730D}" destId="{49520402-1399-45E4-9354-368B3CBD14CC}" srcOrd="1" destOrd="0" presId="urn:microsoft.com/office/officeart/2005/8/layout/process2"/>
    <dgm:cxn modelId="{F42E05C9-4833-481F-BA3C-55CA58D26490}" type="presOf" srcId="{67698DF0-9AAA-4BC1-B786-ED0783B9E018}" destId="{DD280494-1600-4B7C-8097-5CD1E176B9BB}" srcOrd="0" destOrd="0" presId="urn:microsoft.com/office/officeart/2005/8/layout/process2"/>
    <dgm:cxn modelId="{B4F67FD6-4346-4608-B6CC-378793F0D09A}" type="presOf" srcId="{FF532276-93C3-471C-83F7-5C93F5B9AB9D}" destId="{82789724-6AB2-442D-805C-5AF51FD692D0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AC0DAFD9-095C-4DCE-B964-F2D85AA9C69D}" type="presOf" srcId="{3328F060-4C09-499C-A006-A3302CA2F6ED}" destId="{11AB8C2C-8A97-4F02-977C-D84F14FF5219}" srcOrd="0" destOrd="0" presId="urn:microsoft.com/office/officeart/2005/8/layout/process2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F726ABE2-4FDD-420F-A063-27FD0B2BE54A}" type="presOf" srcId="{3D96A13B-4B02-448C-BB99-EF7CCFA6D725}" destId="{B1FB9D3B-6600-4090-B9C4-95B5E2C09737}" srcOrd="0" destOrd="0" presId="urn:microsoft.com/office/officeart/2005/8/layout/process2"/>
    <dgm:cxn modelId="{406C70E8-5F1D-422A-AB07-7B79281BF36D}" type="presOf" srcId="{AD7D415E-BCB4-46FD-8725-A71C2D72730D}" destId="{0E9CAB7A-90E8-4C93-8AA0-CB26DDC19936}" srcOrd="0" destOrd="0" presId="urn:microsoft.com/office/officeart/2005/8/layout/process2"/>
    <dgm:cxn modelId="{EDAC6AF6-1BD0-41A4-8412-2117EDC38EE2}" type="presOf" srcId="{BB99056A-3104-413C-BBD8-2437B8C9664C}" destId="{E28EFDD5-057F-44DE-870D-EC261DA1F007}" srcOrd="0" destOrd="0" presId="urn:microsoft.com/office/officeart/2005/8/layout/process2"/>
    <dgm:cxn modelId="{2A9DA326-F10B-4EB0-BBEA-F4097D01F01E}" type="presParOf" srcId="{B1FB9D3B-6600-4090-B9C4-95B5E2C09737}" destId="{1D9A3740-AC91-4540-98DA-3B82E7ED3223}" srcOrd="0" destOrd="0" presId="urn:microsoft.com/office/officeart/2005/8/layout/process2"/>
    <dgm:cxn modelId="{02248AB9-D2BC-44BF-97C0-03DDD75741E5}" type="presParOf" srcId="{B1FB9D3B-6600-4090-B9C4-95B5E2C09737}" destId="{2E665667-BB49-41CF-BAFB-1B9208CCC679}" srcOrd="1" destOrd="0" presId="urn:microsoft.com/office/officeart/2005/8/layout/process2"/>
    <dgm:cxn modelId="{38CADA51-D9F9-41AC-92A4-3ED0A05BA7EB}" type="presParOf" srcId="{2E665667-BB49-41CF-BAFB-1B9208CCC679}" destId="{1C572C5E-AEF8-4863-9DE0-AC9725AFF800}" srcOrd="0" destOrd="0" presId="urn:microsoft.com/office/officeart/2005/8/layout/process2"/>
    <dgm:cxn modelId="{76C03221-11C5-47E3-BE5B-50285CB97505}" type="presParOf" srcId="{B1FB9D3B-6600-4090-B9C4-95B5E2C09737}" destId="{1D6D0F8E-8D3C-4B3C-8274-51B9538F5D5B}" srcOrd="2" destOrd="0" presId="urn:microsoft.com/office/officeart/2005/8/layout/process2"/>
    <dgm:cxn modelId="{59F23D22-124E-4966-A12B-DBAFC83B300D}" type="presParOf" srcId="{B1FB9D3B-6600-4090-B9C4-95B5E2C09737}" destId="{C14A17A0-3EE6-4FB5-AE4E-9985B411875B}" srcOrd="3" destOrd="0" presId="urn:microsoft.com/office/officeart/2005/8/layout/process2"/>
    <dgm:cxn modelId="{2F3E1053-62F2-428F-97AF-E5EEAFD26B0D}" type="presParOf" srcId="{C14A17A0-3EE6-4FB5-AE4E-9985B411875B}" destId="{212873FB-F00A-4A6A-BED1-248B6F581EEE}" srcOrd="0" destOrd="0" presId="urn:microsoft.com/office/officeart/2005/8/layout/process2"/>
    <dgm:cxn modelId="{6D3AABD4-4A70-4078-ADFF-A5253D4C1DF6}" type="presParOf" srcId="{B1FB9D3B-6600-4090-B9C4-95B5E2C09737}" destId="{11AB8C2C-8A97-4F02-977C-D84F14FF5219}" srcOrd="4" destOrd="0" presId="urn:microsoft.com/office/officeart/2005/8/layout/process2"/>
    <dgm:cxn modelId="{F8F9A609-A370-417E-9B33-313F82D609F3}" type="presParOf" srcId="{B1FB9D3B-6600-4090-B9C4-95B5E2C09737}" destId="{1D91FA24-77A2-494E-B8C0-06DBC9A5BE00}" srcOrd="5" destOrd="0" presId="urn:microsoft.com/office/officeart/2005/8/layout/process2"/>
    <dgm:cxn modelId="{93D6A48E-5B1C-4566-B11F-11524E4BACE0}" type="presParOf" srcId="{1D91FA24-77A2-494E-B8C0-06DBC9A5BE00}" destId="{60B672B7-2350-4A8F-B139-59B177E99381}" srcOrd="0" destOrd="0" presId="urn:microsoft.com/office/officeart/2005/8/layout/process2"/>
    <dgm:cxn modelId="{C936380D-A126-4BF2-B68D-1B2E96C2F244}" type="presParOf" srcId="{B1FB9D3B-6600-4090-B9C4-95B5E2C09737}" destId="{25AA54A7-6456-4420-AB83-CB35AFD4A764}" srcOrd="6" destOrd="0" presId="urn:microsoft.com/office/officeart/2005/8/layout/process2"/>
    <dgm:cxn modelId="{85DE587F-C24E-4DB7-A0E6-3A72FDDEAE89}" type="presParOf" srcId="{B1FB9D3B-6600-4090-B9C4-95B5E2C09737}" destId="{0E9CAB7A-90E8-4C93-8AA0-CB26DDC19936}" srcOrd="7" destOrd="0" presId="urn:microsoft.com/office/officeart/2005/8/layout/process2"/>
    <dgm:cxn modelId="{72CF37D6-1C78-4CF0-AF79-81CA471E2BED}" type="presParOf" srcId="{0E9CAB7A-90E8-4C93-8AA0-CB26DDC19936}" destId="{49520402-1399-45E4-9354-368B3CBD14CC}" srcOrd="0" destOrd="0" presId="urn:microsoft.com/office/officeart/2005/8/layout/process2"/>
    <dgm:cxn modelId="{78C30EC9-4EB4-4275-AA98-ABF265F94176}" type="presParOf" srcId="{B1FB9D3B-6600-4090-B9C4-95B5E2C09737}" destId="{E28EFDD5-057F-44DE-870D-EC261DA1F007}" srcOrd="8" destOrd="0" presId="urn:microsoft.com/office/officeart/2005/8/layout/process2"/>
    <dgm:cxn modelId="{D9C7B6A7-35CA-4874-A79E-B491702DCAF3}" type="presParOf" srcId="{B1FB9D3B-6600-4090-B9C4-95B5E2C09737}" destId="{3FFC363B-FB87-4366-91CE-1A2884167418}" srcOrd="9" destOrd="0" presId="urn:microsoft.com/office/officeart/2005/8/layout/process2"/>
    <dgm:cxn modelId="{3EA6F558-622D-4CBB-8206-8C6BAB5DE770}" type="presParOf" srcId="{3FFC363B-FB87-4366-91CE-1A2884167418}" destId="{DD0122DB-A18D-4FF9-AAAA-D1F03AC9D738}" srcOrd="0" destOrd="0" presId="urn:microsoft.com/office/officeart/2005/8/layout/process2"/>
    <dgm:cxn modelId="{4B64AD3D-4250-49EE-81E9-53E4C5EDFE01}" type="presParOf" srcId="{B1FB9D3B-6600-4090-B9C4-95B5E2C09737}" destId="{DD280494-1600-4B7C-8097-5CD1E176B9BB}" srcOrd="10" destOrd="0" presId="urn:microsoft.com/office/officeart/2005/8/layout/process2"/>
    <dgm:cxn modelId="{C1B5EF4E-474E-469A-B2E0-D999897B34E3}" type="presParOf" srcId="{B1FB9D3B-6600-4090-B9C4-95B5E2C09737}" destId="{82789724-6AB2-442D-805C-5AF51FD692D0}" srcOrd="11" destOrd="0" presId="urn:microsoft.com/office/officeart/2005/8/layout/process2"/>
    <dgm:cxn modelId="{E9D4A065-CD81-4FFC-A8DD-EF1899BDF835}" type="presParOf" srcId="{82789724-6AB2-442D-805C-5AF51FD692D0}" destId="{DB03E575-8BD0-4007-B55E-95ABFBF3AD72}" srcOrd="0" destOrd="0" presId="urn:microsoft.com/office/officeart/2005/8/layout/process2"/>
    <dgm:cxn modelId="{7F01D170-F7BC-449F-8641-B0A6B1360FAE}" type="presParOf" srcId="{B1FB9D3B-6600-4090-B9C4-95B5E2C09737}" destId="{6355D51B-3DAF-4E1C-94B8-25C138DB0D59}" srcOrd="12" destOrd="0" presId="urn:microsoft.com/office/officeart/2005/8/layout/process2"/>
    <dgm:cxn modelId="{4DFB73BA-272C-415A-9395-64E47CC4E229}" type="presParOf" srcId="{B1FB9D3B-6600-4090-B9C4-95B5E2C09737}" destId="{6F9F30B0-CBF6-4658-9ABF-454D27E030A3}" srcOrd="13" destOrd="0" presId="urn:microsoft.com/office/officeart/2005/8/layout/process2"/>
    <dgm:cxn modelId="{5ABF6637-907F-4328-9306-0A1409941BF5}" type="presParOf" srcId="{6F9F30B0-CBF6-4658-9ABF-454D27E030A3}" destId="{0A29A38B-3B8A-49C3-92EE-F76CC278FC89}" srcOrd="0" destOrd="0" presId="urn:microsoft.com/office/officeart/2005/8/layout/process2"/>
    <dgm:cxn modelId="{FC325F68-D5F0-470B-AF00-85886D95B504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C45B4605-AF5C-40E0-BB85-E42F8E5A09A8}" type="presOf" srcId="{792F1F7A-DD67-4CE1-A4D3-6278C72EBCA8}" destId="{25AA54A7-6456-4420-AB83-CB35AFD4A764}" srcOrd="0" destOrd="0" presId="urn:microsoft.com/office/officeart/2005/8/layout/process2"/>
    <dgm:cxn modelId="{5EC6CB0A-4FD6-4A2D-ACAF-1C9588F28856}" type="presOf" srcId="{7241FABB-7885-4D70-A48E-8AED8AD5803A}" destId="{04FB325B-2994-47DC-9D75-C16010630A0B}" srcOrd="0" destOrd="0" presId="urn:microsoft.com/office/officeart/2005/8/layout/process2"/>
    <dgm:cxn modelId="{DA12BD0F-B9AD-4BC0-B263-D1AC5398D724}" type="presOf" srcId="{FCC8AF73-9A9E-4395-A96C-CA2FFE0B422F}" destId="{F06AED2A-D937-41A7-8B44-893D5D19688B}" srcOrd="0" destOrd="0" presId="urn:microsoft.com/office/officeart/2005/8/layout/process2"/>
    <dgm:cxn modelId="{60C2621F-9084-40F5-BDA9-0A9D81A28E10}" type="presOf" srcId="{3328F060-4C09-499C-A006-A3302CA2F6ED}" destId="{11AB8C2C-8A97-4F02-977C-D84F14FF5219}" srcOrd="0" destOrd="0" presId="urn:microsoft.com/office/officeart/2005/8/layout/process2"/>
    <dgm:cxn modelId="{3B988E1F-A677-40B9-8759-D00EA543D08B}" type="presOf" srcId="{E8C2D3C4-0D7A-4F5B-91DA-BB602E0C2FB8}" destId="{1D91FA24-77A2-494E-B8C0-06DBC9A5BE00}" srcOrd="0" destOrd="0" presId="urn:microsoft.com/office/officeart/2005/8/layout/process2"/>
    <dgm:cxn modelId="{3C296E22-DBB0-4164-B88D-41D1C34B5040}" type="presOf" srcId="{AA52E8FA-B926-4B76-B4C3-D827373CFFFE}" destId="{DD0122DB-A18D-4FF9-AAAA-D1F03AC9D738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15932F3E-C0AF-42D7-85B5-6413909B618C}" type="presOf" srcId="{51549EC1-E96E-41DC-B142-BF9A553290BC}" destId="{39FD6B88-F89D-4874-A0D1-956DC7361AD5}" srcOrd="0" destOrd="0" presId="urn:microsoft.com/office/officeart/2005/8/layout/process2"/>
    <dgm:cxn modelId="{5CF70C5D-7450-4BB5-BE3D-AB3C364834EB}" type="presOf" srcId="{AD7D415E-BCB4-46FD-8725-A71C2D72730D}" destId="{49520402-1399-45E4-9354-368B3CBD14CC}" srcOrd="1" destOrd="0" presId="urn:microsoft.com/office/officeart/2005/8/layout/process2"/>
    <dgm:cxn modelId="{71CC545D-D08A-4732-9D8A-1E5A4391A0E7}" type="presOf" srcId="{AD7D415E-BCB4-46FD-8725-A71C2D72730D}" destId="{0E9CAB7A-90E8-4C93-8AA0-CB26DDC19936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7F359169-DB76-4FD2-B6A1-B6C4006FADAE}" type="presOf" srcId="{2EB91498-DE7E-48D7-B11D-7EF2BE821474}" destId="{D26C2CDB-E380-4206-8DCA-682FB6AD1690}" srcOrd="1" destOrd="0" presId="urn:microsoft.com/office/officeart/2005/8/layout/process2"/>
    <dgm:cxn modelId="{F2A23552-36D9-4B72-9E8B-2B840F325FBC}" type="presOf" srcId="{FF532276-93C3-471C-83F7-5C93F5B9AB9D}" destId="{82789724-6AB2-442D-805C-5AF51FD692D0}" srcOrd="0" destOrd="0" presId="urn:microsoft.com/office/officeart/2005/8/layout/process2"/>
    <dgm:cxn modelId="{CFF7417D-4325-48C5-8CAF-D34659E31AE1}" type="presOf" srcId="{3D96A13B-4B02-448C-BB99-EF7CCFA6D725}" destId="{B1FB9D3B-6600-4090-B9C4-95B5E2C09737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37EF8791-51D5-4628-80DB-B18AC149BC7A}" type="presOf" srcId="{55DFCF76-5A93-48C9-B1A8-4B4068D50645}" destId="{7013F7AB-752C-40E9-B0F5-EDA3AB516911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6DA228A5-C177-4CEA-995A-FEB32C9FF118}" type="presOf" srcId="{7845D63B-3E43-448A-9ACC-16CAF2DD5BB2}" destId="{1BDB2552-1992-4DE7-BD78-D746232AE333}" srcOrd="0" destOrd="0" presId="urn:microsoft.com/office/officeart/2005/8/layout/process2"/>
    <dgm:cxn modelId="{781A54AA-88F9-4D5D-88A2-61AB13AA7792}" type="presOf" srcId="{0FF1858A-0998-40AD-AC65-1225C122AABF}" destId="{9BFAD72E-5D34-4448-A2D4-666EEDEBECF1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36674EB8-994F-4BFC-9018-36872268ADFA}" type="presOf" srcId="{2EB91498-DE7E-48D7-B11D-7EF2BE821474}" destId="{CCF35B3E-DEF0-4071-AD8D-CFCCA405AEC1}" srcOrd="0" destOrd="0" presId="urn:microsoft.com/office/officeart/2005/8/layout/process2"/>
    <dgm:cxn modelId="{969E99B8-8C52-4F7A-BD50-03212E27EA80}" type="presOf" srcId="{7845D63B-3E43-448A-9ACC-16CAF2DD5BB2}" destId="{02A1ECE7-6786-4F83-BC67-BA3308B316B6}" srcOrd="1" destOrd="0" presId="urn:microsoft.com/office/officeart/2005/8/layout/process2"/>
    <dgm:cxn modelId="{D1D38AC4-1F98-42C8-91E5-19640C5F12E5}" type="presOf" srcId="{55DFCF76-5A93-48C9-B1A8-4B4068D50645}" destId="{3B65FB06-189C-41BA-9092-ABD9353201CA}" srcOrd="1" destOrd="0" presId="urn:microsoft.com/office/officeart/2005/8/layout/process2"/>
    <dgm:cxn modelId="{47A7FAC7-121F-4EE0-A424-69581F094BF3}" type="presOf" srcId="{E8C2D3C4-0D7A-4F5B-91DA-BB602E0C2FB8}" destId="{60B672B7-2350-4A8F-B139-59B177E99381}" srcOrd="1" destOrd="0" presId="urn:microsoft.com/office/officeart/2005/8/layout/process2"/>
    <dgm:cxn modelId="{118DA9D1-0A42-4EBB-867C-37254B818A84}" type="presOf" srcId="{FF532276-93C3-471C-83F7-5C93F5B9AB9D}" destId="{DB03E575-8BD0-4007-B55E-95ABFBF3AD72}" srcOrd="1" destOrd="0" presId="urn:microsoft.com/office/officeart/2005/8/layout/process2"/>
    <dgm:cxn modelId="{70AF59D6-A842-4661-B688-E5653AF47E77}" type="presOf" srcId="{BB99056A-3104-413C-BBD8-2437B8C9664C}" destId="{E28EFDD5-057F-44DE-870D-EC261DA1F007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781597E6-62B0-4557-B9BF-D958A0340AD6}" type="presOf" srcId="{67698DF0-9AAA-4BC1-B786-ED0783B9E018}" destId="{DD280494-1600-4B7C-8097-5CD1E176B9BB}" srcOrd="0" destOrd="0" presId="urn:microsoft.com/office/officeart/2005/8/layout/process2"/>
    <dgm:cxn modelId="{5B0904FC-B0CD-40EB-A079-65C32134B282}" type="presOf" srcId="{AA52E8FA-B926-4B76-B4C3-D827373CFFFE}" destId="{3FFC363B-FB87-4366-91CE-1A2884167418}" srcOrd="0" destOrd="0" presId="urn:microsoft.com/office/officeart/2005/8/layout/process2"/>
    <dgm:cxn modelId="{C77869E2-F231-4C62-A6C9-D343A259BE51}" type="presParOf" srcId="{B1FB9D3B-6600-4090-B9C4-95B5E2C09737}" destId="{11AB8C2C-8A97-4F02-977C-D84F14FF5219}" srcOrd="0" destOrd="0" presId="urn:microsoft.com/office/officeart/2005/8/layout/process2"/>
    <dgm:cxn modelId="{02616670-978B-4306-8100-33832E81D270}" type="presParOf" srcId="{B1FB9D3B-6600-4090-B9C4-95B5E2C09737}" destId="{1D91FA24-77A2-494E-B8C0-06DBC9A5BE00}" srcOrd="1" destOrd="0" presId="urn:microsoft.com/office/officeart/2005/8/layout/process2"/>
    <dgm:cxn modelId="{12B200CF-5363-43D2-84E3-3A993FBDCD31}" type="presParOf" srcId="{1D91FA24-77A2-494E-B8C0-06DBC9A5BE00}" destId="{60B672B7-2350-4A8F-B139-59B177E99381}" srcOrd="0" destOrd="0" presId="urn:microsoft.com/office/officeart/2005/8/layout/process2"/>
    <dgm:cxn modelId="{2D4A5064-4E18-4A73-B81B-82003E03B0CB}" type="presParOf" srcId="{B1FB9D3B-6600-4090-B9C4-95B5E2C09737}" destId="{25AA54A7-6456-4420-AB83-CB35AFD4A764}" srcOrd="2" destOrd="0" presId="urn:microsoft.com/office/officeart/2005/8/layout/process2"/>
    <dgm:cxn modelId="{9B3E7806-8A8A-446C-9A52-7D317D76EA72}" type="presParOf" srcId="{B1FB9D3B-6600-4090-B9C4-95B5E2C09737}" destId="{0E9CAB7A-90E8-4C93-8AA0-CB26DDC19936}" srcOrd="3" destOrd="0" presId="urn:microsoft.com/office/officeart/2005/8/layout/process2"/>
    <dgm:cxn modelId="{8ADF4DBE-95FB-42CB-8157-4EF317C8FBEA}" type="presParOf" srcId="{0E9CAB7A-90E8-4C93-8AA0-CB26DDC19936}" destId="{49520402-1399-45E4-9354-368B3CBD14CC}" srcOrd="0" destOrd="0" presId="urn:microsoft.com/office/officeart/2005/8/layout/process2"/>
    <dgm:cxn modelId="{E488E765-B34D-4A43-BC09-939E4E358EE5}" type="presParOf" srcId="{B1FB9D3B-6600-4090-B9C4-95B5E2C09737}" destId="{E28EFDD5-057F-44DE-870D-EC261DA1F007}" srcOrd="4" destOrd="0" presId="urn:microsoft.com/office/officeart/2005/8/layout/process2"/>
    <dgm:cxn modelId="{7BFFC152-D7BC-4D18-BB32-0B354A58F59C}" type="presParOf" srcId="{B1FB9D3B-6600-4090-B9C4-95B5E2C09737}" destId="{3FFC363B-FB87-4366-91CE-1A2884167418}" srcOrd="5" destOrd="0" presId="urn:microsoft.com/office/officeart/2005/8/layout/process2"/>
    <dgm:cxn modelId="{EE51B977-1132-4ACC-98ED-E17B33EF2F10}" type="presParOf" srcId="{3FFC363B-FB87-4366-91CE-1A2884167418}" destId="{DD0122DB-A18D-4FF9-AAAA-D1F03AC9D738}" srcOrd="0" destOrd="0" presId="urn:microsoft.com/office/officeart/2005/8/layout/process2"/>
    <dgm:cxn modelId="{D271DBC3-F2E0-4892-AD70-BDE95FED1CC9}" type="presParOf" srcId="{B1FB9D3B-6600-4090-B9C4-95B5E2C09737}" destId="{04FB325B-2994-47DC-9D75-C16010630A0B}" srcOrd="6" destOrd="0" presId="urn:microsoft.com/office/officeart/2005/8/layout/process2"/>
    <dgm:cxn modelId="{DCCD03E9-FA1E-4A06-B8F5-3B90FF8C27C0}" type="presParOf" srcId="{B1FB9D3B-6600-4090-B9C4-95B5E2C09737}" destId="{CCF35B3E-DEF0-4071-AD8D-CFCCA405AEC1}" srcOrd="7" destOrd="0" presId="urn:microsoft.com/office/officeart/2005/8/layout/process2"/>
    <dgm:cxn modelId="{6A410D91-0D49-461E-B4AB-1C075AB4572B}" type="presParOf" srcId="{CCF35B3E-DEF0-4071-AD8D-CFCCA405AEC1}" destId="{D26C2CDB-E380-4206-8DCA-682FB6AD1690}" srcOrd="0" destOrd="0" presId="urn:microsoft.com/office/officeart/2005/8/layout/process2"/>
    <dgm:cxn modelId="{CA09B415-1F74-4421-A8E7-AEA7A2F0A715}" type="presParOf" srcId="{B1FB9D3B-6600-4090-B9C4-95B5E2C09737}" destId="{DD280494-1600-4B7C-8097-5CD1E176B9BB}" srcOrd="8" destOrd="0" presId="urn:microsoft.com/office/officeart/2005/8/layout/process2"/>
    <dgm:cxn modelId="{3AEFA60A-F236-4569-90D0-15AC0ED5E82E}" type="presParOf" srcId="{B1FB9D3B-6600-4090-B9C4-95B5E2C09737}" destId="{82789724-6AB2-442D-805C-5AF51FD692D0}" srcOrd="9" destOrd="0" presId="urn:microsoft.com/office/officeart/2005/8/layout/process2"/>
    <dgm:cxn modelId="{D0083396-B50D-4C74-9464-B3F92C540F5E}" type="presParOf" srcId="{82789724-6AB2-442D-805C-5AF51FD692D0}" destId="{DB03E575-8BD0-4007-B55E-95ABFBF3AD72}" srcOrd="0" destOrd="0" presId="urn:microsoft.com/office/officeart/2005/8/layout/process2"/>
    <dgm:cxn modelId="{73D3DEC4-93CA-4752-B953-6C6F61EB69E4}" type="presParOf" srcId="{B1FB9D3B-6600-4090-B9C4-95B5E2C09737}" destId="{9BFAD72E-5D34-4448-A2D4-666EEDEBECF1}" srcOrd="10" destOrd="0" presId="urn:microsoft.com/office/officeart/2005/8/layout/process2"/>
    <dgm:cxn modelId="{E03AF706-BBE0-4F1D-A8AB-8F95B04158FD}" type="presParOf" srcId="{B1FB9D3B-6600-4090-B9C4-95B5E2C09737}" destId="{1BDB2552-1992-4DE7-BD78-D746232AE333}" srcOrd="11" destOrd="0" presId="urn:microsoft.com/office/officeart/2005/8/layout/process2"/>
    <dgm:cxn modelId="{72208ECB-5197-4A54-A762-45019FDA67CD}" type="presParOf" srcId="{1BDB2552-1992-4DE7-BD78-D746232AE333}" destId="{02A1ECE7-6786-4F83-BC67-BA3308B316B6}" srcOrd="0" destOrd="0" presId="urn:microsoft.com/office/officeart/2005/8/layout/process2"/>
    <dgm:cxn modelId="{E0F17805-772A-4A1D-B5BB-372FC5118159}" type="presParOf" srcId="{B1FB9D3B-6600-4090-B9C4-95B5E2C09737}" destId="{F06AED2A-D937-41A7-8B44-893D5D19688B}" srcOrd="12" destOrd="0" presId="urn:microsoft.com/office/officeart/2005/8/layout/process2"/>
    <dgm:cxn modelId="{A20D34CF-F77C-4951-96A0-19D146916F83}" type="presParOf" srcId="{B1FB9D3B-6600-4090-B9C4-95B5E2C09737}" destId="{7013F7AB-752C-40E9-B0F5-EDA3AB516911}" srcOrd="13" destOrd="0" presId="urn:microsoft.com/office/officeart/2005/8/layout/process2"/>
    <dgm:cxn modelId="{3371A24D-60D2-44F3-BE37-8FBD1618EAB0}" type="presParOf" srcId="{7013F7AB-752C-40E9-B0F5-EDA3AB516911}" destId="{3B65FB06-189C-41BA-9092-ABD9353201CA}" srcOrd="0" destOrd="0" presId="urn:microsoft.com/office/officeart/2005/8/layout/process2"/>
    <dgm:cxn modelId="{33786F50-5DF0-47DE-A06B-CC15A1754280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EE7DE102-86D8-4D52-923D-7AA1B4547BFE}" type="presOf" srcId="{E30C771F-36C6-486E-91A2-555B3848AF15}" destId="{7133690F-E709-4491-923A-1733FBE0F543}" srcOrd="1" destOrd="0" presId="urn:microsoft.com/office/officeart/2005/8/layout/process2"/>
    <dgm:cxn modelId="{24B30F03-C05F-430F-94ED-EDDBDB66FD43}" type="presOf" srcId="{7B0889C6-F789-40AF-99BC-41FA220EDF91}" destId="{05131482-E7E4-4CC6-B79D-AE88E5CBB2AF}" srcOrd="0" destOrd="0" presId="urn:microsoft.com/office/officeart/2005/8/layout/process2"/>
    <dgm:cxn modelId="{5F0A1109-60B8-493C-8FA1-B5D432FA2B3E}" type="presOf" srcId="{A16E698A-A44C-4E52-82DC-678BFBD1D262}" destId="{14690839-93A9-4472-8C14-3B37C9A3DE9E}" srcOrd="0" destOrd="0" presId="urn:microsoft.com/office/officeart/2005/8/layout/process2"/>
    <dgm:cxn modelId="{6C8C810F-AFF4-4143-9489-4D6E0F0F5DC6}" type="presOf" srcId="{B92BE929-9197-4F24-95ED-DEC3B35D43EA}" destId="{1694BDC5-B329-4435-B71C-5C45686F46D3}" srcOrd="1" destOrd="0" presId="urn:microsoft.com/office/officeart/2005/8/layout/process2"/>
    <dgm:cxn modelId="{E46DF218-F723-45B3-80A0-026484909827}" type="presOf" srcId="{117387B0-91B1-455E-9706-A09A7ABF30D6}" destId="{6E1CAA8E-8D1D-4C4C-B102-A216CCE5F9BC}" srcOrd="0" destOrd="0" presId="urn:microsoft.com/office/officeart/2005/8/layout/process2"/>
    <dgm:cxn modelId="{8A983D1B-870B-4FF5-A844-C28937D2A1D1}" type="presOf" srcId="{99FA2F36-E89A-4868-B21B-8D633087C548}" destId="{BB87810F-0FA3-4883-99F6-D70C9D6C7E94}" srcOrd="0" destOrd="0" presId="urn:microsoft.com/office/officeart/2005/8/layout/process2"/>
    <dgm:cxn modelId="{44CF0A22-A4AD-4F69-BA26-5B638DE67C2A}" type="presOf" srcId="{3D96A13B-4B02-448C-BB99-EF7CCFA6D725}" destId="{B1FB9D3B-6600-4090-B9C4-95B5E2C09737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ED98E428-4659-4041-9697-8B9600133C36}" type="presOf" srcId="{2844A7D5-22B0-43D5-A1A8-0F1A6A19A97E}" destId="{F807A87D-2210-4B5E-A4CB-9DDB12DB9125}" srcOrd="0" destOrd="0" presId="urn:microsoft.com/office/officeart/2005/8/layout/process2"/>
    <dgm:cxn modelId="{907D7A35-4B3D-434A-987C-5BCEB0FFBB9B}" type="presOf" srcId="{A2485A3B-7724-4209-8D82-641C0588BA82}" destId="{56829AC1-750B-462D-A227-CC81E78066C0}" srcOrd="0" destOrd="0" presId="urn:microsoft.com/office/officeart/2005/8/layout/process2"/>
    <dgm:cxn modelId="{CC68533D-C888-45C9-8BA6-42D69A765118}" type="presOf" srcId="{FE3F8531-E9C6-4796-8A92-D0073A4C0F06}" destId="{5ABF4227-39FC-474B-8BDC-39F629F3BFD2}" srcOrd="0" destOrd="0" presId="urn:microsoft.com/office/officeart/2005/8/layout/process2"/>
    <dgm:cxn modelId="{684FD95C-4B0A-4F3A-8609-38F60536E7FA}" type="presOf" srcId="{9CC41379-01EB-448C-A991-D9694708954F}" destId="{811CA75B-BAB6-4BC7-BB30-9A0AAD3EA78A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8C4C5D4A-621C-4927-9D12-F838609991C5}" type="presOf" srcId="{99FA2F36-E89A-4868-B21B-8D633087C548}" destId="{56AD975E-F5FC-42E7-9B1D-EA42A152D6B8}" srcOrd="1" destOrd="0" presId="urn:microsoft.com/office/officeart/2005/8/layout/process2"/>
    <dgm:cxn modelId="{94CA654E-441E-41AB-A223-92EE37850D64}" type="presOf" srcId="{76651ACC-CD96-4CE9-B575-7C896C841354}" destId="{3A9CE811-66AC-43F4-B44D-EA32AF4C4839}" srcOrd="0" destOrd="0" presId="urn:microsoft.com/office/officeart/2005/8/layout/process2"/>
    <dgm:cxn modelId="{DF057377-6E09-40B3-B983-93461BE23E65}" type="presOf" srcId="{FE3F8531-E9C6-4796-8A92-D0073A4C0F06}" destId="{11154F26-7E46-4A4D-AF95-93ACA17C5D50}" srcOrd="1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B6F3A482-025A-4F62-ABBE-241EB9CD19A2}" type="presOf" srcId="{04AD9DF9-1C8F-48F4-ACA7-09B1CD0FD715}" destId="{8F4B100F-0B9E-4A04-BA8A-C9E5BDFF34CF}" srcOrd="0" destOrd="0" presId="urn:microsoft.com/office/officeart/2005/8/layout/process2"/>
    <dgm:cxn modelId="{4AADF783-78F9-42AD-8AD0-A6D2E3EC5A35}" type="presOf" srcId="{7E4AAF66-A6C5-4DA3-842A-410B81161688}" destId="{DE37B23F-7091-4C7F-9812-5738043CFDB2}" srcOrd="1" destOrd="0" presId="urn:microsoft.com/office/officeart/2005/8/layout/process2"/>
    <dgm:cxn modelId="{8A78719D-76D2-474C-9C07-12BEE95DABB8}" type="presOf" srcId="{7E4AAF66-A6C5-4DA3-842A-410B81161688}" destId="{FF2E3943-0DDA-4862-ABA8-9A553EE3973E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C1BD5DAB-A300-4E28-B10B-F562F12126BB}" type="presOf" srcId="{04AD9DF9-1C8F-48F4-ACA7-09B1CD0FD715}" destId="{C97E9D90-8384-4BC7-BA72-6A43C70C10D5}" srcOrd="1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5C7C90C1-99C6-4C05-A13B-E3E960CBD984}" type="presOf" srcId="{B92BE929-9197-4F24-95ED-DEC3B35D43EA}" destId="{8C45B0EB-EB63-4389-BC03-3A1D8D950162}" srcOrd="0" destOrd="0" presId="urn:microsoft.com/office/officeart/2005/8/layout/process2"/>
    <dgm:cxn modelId="{C47D8ED4-F3E9-4B05-8893-5390D46AD383}" type="presOf" srcId="{7520CC42-BC04-43E3-9036-77B46D409905}" destId="{48B4C66F-C81F-43FF-BE42-1C1E4542DB5B}" srcOrd="0" destOrd="0" presId="urn:microsoft.com/office/officeart/2005/8/layout/process2"/>
    <dgm:cxn modelId="{77C981D9-D815-47F9-AD05-9302BCC6F9DE}" type="presOf" srcId="{7B0889C6-F789-40AF-99BC-41FA220EDF91}" destId="{769C9951-EEAD-47E9-96B7-DA943DCEA756}" srcOrd="1" destOrd="0" presId="urn:microsoft.com/office/officeart/2005/8/layout/process2"/>
    <dgm:cxn modelId="{4417FFEC-C0CF-4D55-A963-243D1AF55E6F}" type="presOf" srcId="{95E47464-0EDA-4A67-A7E3-D99360EEE744}" destId="{9A446D4F-D2C0-4E4E-8615-D556555E0639}" srcOrd="0" destOrd="0" presId="urn:microsoft.com/office/officeart/2005/8/layout/process2"/>
    <dgm:cxn modelId="{4C86F2F2-DC67-44F8-8E85-CB805BB52A0E}" type="presOf" srcId="{E30C771F-36C6-486E-91A2-555B3848AF15}" destId="{A0A745EE-4080-456F-B66D-ECC92D1B812C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47B90DC8-E6E2-452F-9BC8-4CC8982F1236}" type="presParOf" srcId="{B1FB9D3B-6600-4090-B9C4-95B5E2C09737}" destId="{48B4C66F-C81F-43FF-BE42-1C1E4542DB5B}" srcOrd="0" destOrd="0" presId="urn:microsoft.com/office/officeart/2005/8/layout/process2"/>
    <dgm:cxn modelId="{4B3C68AB-5AA8-4685-9825-0319A7757507}" type="presParOf" srcId="{B1FB9D3B-6600-4090-B9C4-95B5E2C09737}" destId="{FF2E3943-0DDA-4862-ABA8-9A553EE3973E}" srcOrd="1" destOrd="0" presId="urn:microsoft.com/office/officeart/2005/8/layout/process2"/>
    <dgm:cxn modelId="{64FFD970-F0E6-4D0D-80F0-5CB4CEADC850}" type="presParOf" srcId="{FF2E3943-0DDA-4862-ABA8-9A553EE3973E}" destId="{DE37B23F-7091-4C7F-9812-5738043CFDB2}" srcOrd="0" destOrd="0" presId="urn:microsoft.com/office/officeart/2005/8/layout/process2"/>
    <dgm:cxn modelId="{BAC93866-2001-40CF-8335-79803B166B48}" type="presParOf" srcId="{B1FB9D3B-6600-4090-B9C4-95B5E2C09737}" destId="{9A446D4F-D2C0-4E4E-8615-D556555E0639}" srcOrd="2" destOrd="0" presId="urn:microsoft.com/office/officeart/2005/8/layout/process2"/>
    <dgm:cxn modelId="{293AF017-2F40-47EC-90EF-077FDA52B887}" type="presParOf" srcId="{B1FB9D3B-6600-4090-B9C4-95B5E2C09737}" destId="{8C45B0EB-EB63-4389-BC03-3A1D8D950162}" srcOrd="3" destOrd="0" presId="urn:microsoft.com/office/officeart/2005/8/layout/process2"/>
    <dgm:cxn modelId="{0B8347BE-B12D-4CC9-B82A-48FE308168FD}" type="presParOf" srcId="{8C45B0EB-EB63-4389-BC03-3A1D8D950162}" destId="{1694BDC5-B329-4435-B71C-5C45686F46D3}" srcOrd="0" destOrd="0" presId="urn:microsoft.com/office/officeart/2005/8/layout/process2"/>
    <dgm:cxn modelId="{4C61227F-E789-4C5B-82E0-94996272BBBB}" type="presParOf" srcId="{B1FB9D3B-6600-4090-B9C4-95B5E2C09737}" destId="{14690839-93A9-4472-8C14-3B37C9A3DE9E}" srcOrd="4" destOrd="0" presId="urn:microsoft.com/office/officeart/2005/8/layout/process2"/>
    <dgm:cxn modelId="{2988122C-2BB5-46DE-B50A-D1CF1C934585}" type="presParOf" srcId="{B1FB9D3B-6600-4090-B9C4-95B5E2C09737}" destId="{8F4B100F-0B9E-4A04-BA8A-C9E5BDFF34CF}" srcOrd="5" destOrd="0" presId="urn:microsoft.com/office/officeart/2005/8/layout/process2"/>
    <dgm:cxn modelId="{AFF9E3E5-5D6B-4DD6-80F2-15C72DD1E223}" type="presParOf" srcId="{8F4B100F-0B9E-4A04-BA8A-C9E5BDFF34CF}" destId="{C97E9D90-8384-4BC7-BA72-6A43C70C10D5}" srcOrd="0" destOrd="0" presId="urn:microsoft.com/office/officeart/2005/8/layout/process2"/>
    <dgm:cxn modelId="{D4E42E5A-78F8-45F1-9B2F-4E41B1F48BE6}" type="presParOf" srcId="{B1FB9D3B-6600-4090-B9C4-95B5E2C09737}" destId="{F807A87D-2210-4B5E-A4CB-9DDB12DB9125}" srcOrd="6" destOrd="0" presId="urn:microsoft.com/office/officeart/2005/8/layout/process2"/>
    <dgm:cxn modelId="{17BE679A-2C17-4A9C-B6EC-3EC4B76A72D9}" type="presParOf" srcId="{B1FB9D3B-6600-4090-B9C4-95B5E2C09737}" destId="{A0A745EE-4080-456F-B66D-ECC92D1B812C}" srcOrd="7" destOrd="0" presId="urn:microsoft.com/office/officeart/2005/8/layout/process2"/>
    <dgm:cxn modelId="{6F35BF38-C23D-485E-979A-CA75E672CC00}" type="presParOf" srcId="{A0A745EE-4080-456F-B66D-ECC92D1B812C}" destId="{7133690F-E709-4491-923A-1733FBE0F543}" srcOrd="0" destOrd="0" presId="urn:microsoft.com/office/officeart/2005/8/layout/process2"/>
    <dgm:cxn modelId="{61EBC9DB-8CA6-4BEB-96F0-1821F942BACF}" type="presParOf" srcId="{B1FB9D3B-6600-4090-B9C4-95B5E2C09737}" destId="{811CA75B-BAB6-4BC7-BB30-9A0AAD3EA78A}" srcOrd="8" destOrd="0" presId="urn:microsoft.com/office/officeart/2005/8/layout/process2"/>
    <dgm:cxn modelId="{F2E6D329-6CF5-4831-929F-BCC9C922A685}" type="presParOf" srcId="{B1FB9D3B-6600-4090-B9C4-95B5E2C09737}" destId="{5ABF4227-39FC-474B-8BDC-39F629F3BFD2}" srcOrd="9" destOrd="0" presId="urn:microsoft.com/office/officeart/2005/8/layout/process2"/>
    <dgm:cxn modelId="{8E87D14A-62A5-4FED-A4E8-34DEBFA1AC23}" type="presParOf" srcId="{5ABF4227-39FC-474B-8BDC-39F629F3BFD2}" destId="{11154F26-7E46-4A4D-AF95-93ACA17C5D50}" srcOrd="0" destOrd="0" presId="urn:microsoft.com/office/officeart/2005/8/layout/process2"/>
    <dgm:cxn modelId="{0D095327-921A-4E8E-A382-D79704D0B82F}" type="presParOf" srcId="{B1FB9D3B-6600-4090-B9C4-95B5E2C09737}" destId="{3A9CE811-66AC-43F4-B44D-EA32AF4C4839}" srcOrd="10" destOrd="0" presId="urn:microsoft.com/office/officeart/2005/8/layout/process2"/>
    <dgm:cxn modelId="{23114798-C554-4C33-AF84-F7F28FB582AE}" type="presParOf" srcId="{B1FB9D3B-6600-4090-B9C4-95B5E2C09737}" destId="{BB87810F-0FA3-4883-99F6-D70C9D6C7E94}" srcOrd="11" destOrd="0" presId="urn:microsoft.com/office/officeart/2005/8/layout/process2"/>
    <dgm:cxn modelId="{64DC401F-F958-42C4-99CF-2C0CBE72127D}" type="presParOf" srcId="{BB87810F-0FA3-4883-99F6-D70C9D6C7E94}" destId="{56AD975E-F5FC-42E7-9B1D-EA42A152D6B8}" srcOrd="0" destOrd="0" presId="urn:microsoft.com/office/officeart/2005/8/layout/process2"/>
    <dgm:cxn modelId="{0CA4719A-6E54-4EF0-8E60-76674DCEDA2E}" type="presParOf" srcId="{B1FB9D3B-6600-4090-B9C4-95B5E2C09737}" destId="{56829AC1-750B-462D-A227-CC81E78066C0}" srcOrd="12" destOrd="0" presId="urn:microsoft.com/office/officeart/2005/8/layout/process2"/>
    <dgm:cxn modelId="{C42DE817-D140-4981-98EA-5F89D2DBC463}" type="presParOf" srcId="{B1FB9D3B-6600-4090-B9C4-95B5E2C09737}" destId="{05131482-E7E4-4CC6-B79D-AE88E5CBB2AF}" srcOrd="13" destOrd="0" presId="urn:microsoft.com/office/officeart/2005/8/layout/process2"/>
    <dgm:cxn modelId="{0A72A554-23B4-4711-A3B5-CF22E0A45DD5}" type="presParOf" srcId="{05131482-E7E4-4CC6-B79D-AE88E5CBB2AF}" destId="{769C9951-EEAD-47E9-96B7-DA943DCEA756}" srcOrd="0" destOrd="0" presId="urn:microsoft.com/office/officeart/2005/8/layout/process2"/>
    <dgm:cxn modelId="{92FC4C9D-0619-4883-B05B-BC0A5F81FCA3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8D3AAB25-6582-46FE-A608-03EC556BC4F6}" type="presOf" srcId="{038B29AB-BC4C-4F35-B1ED-2F2DFDCE3EAC}" destId="{A84A368B-B76A-4290-A432-87D137B256E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7A930F82-CEA4-4C4C-A4E5-04B7EE1181BB}" type="presOf" srcId="{90E4BD86-0A98-41A0-A5F8-26FCACB8A377}" destId="{6941DCAD-943C-4746-A9D2-26342ABDD3FD}" srcOrd="1" destOrd="0" presId="urn:microsoft.com/office/officeart/2005/8/layout/process2"/>
    <dgm:cxn modelId="{B73C2D8F-AA66-4649-98F1-2FE22EAA2B43}" type="presOf" srcId="{552D4050-19F4-409F-A383-3155F3F21BF9}" destId="{818EBAE0-50CB-4A78-8014-0756649330C7}" srcOrd="0" destOrd="0" presId="urn:microsoft.com/office/officeart/2005/8/layout/process2"/>
    <dgm:cxn modelId="{F25AABAC-74E0-4DA5-BECB-5E2215811781}" type="presOf" srcId="{B46D7EE2-ED65-4092-9BF8-14A982E9C373}" destId="{4BD65FFB-36EE-46CC-AA55-5A4E1BCC869F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6E20F6E9-9BBE-43F9-9104-38D613F76B49}" type="presOf" srcId="{90E4BD86-0A98-41A0-A5F8-26FCACB8A377}" destId="{8D509805-FEE5-48AE-9C4B-38FA56ED964E}" srcOrd="0" destOrd="0" presId="urn:microsoft.com/office/officeart/2005/8/layout/process2"/>
    <dgm:cxn modelId="{2FC3ADF2-F358-4959-9173-31AE6288A22E}" type="presParOf" srcId="{A84A368B-B76A-4290-A432-87D137B256EE}" destId="{818EBAE0-50CB-4A78-8014-0756649330C7}" srcOrd="0" destOrd="0" presId="urn:microsoft.com/office/officeart/2005/8/layout/process2"/>
    <dgm:cxn modelId="{13580D0E-E476-47B8-814A-3450025B0EF8}" type="presParOf" srcId="{A84A368B-B76A-4290-A432-87D137B256EE}" destId="{8D509805-FEE5-48AE-9C4B-38FA56ED964E}" srcOrd="1" destOrd="0" presId="urn:microsoft.com/office/officeart/2005/8/layout/process2"/>
    <dgm:cxn modelId="{ED13F05D-FDE4-4D6F-82FF-A547A80ABD13}" type="presParOf" srcId="{8D509805-FEE5-48AE-9C4B-38FA56ED964E}" destId="{6941DCAD-943C-4746-A9D2-26342ABDD3FD}" srcOrd="0" destOrd="0" presId="urn:microsoft.com/office/officeart/2005/8/layout/process2"/>
    <dgm:cxn modelId="{0F77AC3F-5BFB-4DAB-9EA8-98DA7D1816F2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44F22E2A-FFF5-4DEA-8BA3-2E8AC5B86D0B}" type="presOf" srcId="{5C4E6581-8E13-4266-85F4-E6A048D2DF5B}" destId="{D59D7C51-2173-4380-B111-0F70C6E7748E}" srcOrd="0" destOrd="0" presId="urn:microsoft.com/office/officeart/2005/8/layout/process1"/>
    <dgm:cxn modelId="{28AEB02C-22F2-404E-A1EC-6BFFFCDD962D}" type="presOf" srcId="{CC2F45A9-A885-4990-A777-AAF0216B212E}" destId="{30B478A1-B155-422D-A388-AFA4D7FB626A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F8F27343-6BEF-4E48-B4B1-B109E3760DDD}" type="presOf" srcId="{ABCB427A-A9A3-4CC8-BE1B-33DE8B2FEDD7}" destId="{A0A68D78-FA8A-44B8-A3B5-B4D3DCC56BCD}" srcOrd="0" destOrd="0" presId="urn:microsoft.com/office/officeart/2005/8/layout/process1"/>
    <dgm:cxn modelId="{77584952-8DE6-43D7-98A2-DF4571AC7E44}" type="presOf" srcId="{5AC0416C-EC48-449F-8E43-FBA320BF8604}" destId="{7015EED0-502A-42A3-86B0-84E9290D30E8}" srcOrd="0" destOrd="0" presId="urn:microsoft.com/office/officeart/2005/8/layout/process1"/>
    <dgm:cxn modelId="{6C81D97E-7772-4E8C-8024-4680125B1D6D}" type="presOf" srcId="{21757B9F-DC47-4FD9-BE3D-1A137EFAFD95}" destId="{55900631-9FB4-49BD-8F1B-E04D495B95F6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4ED654A9-77D8-4DC4-848C-18BEF68946A4}" type="presOf" srcId="{ABCB427A-A9A3-4CC8-BE1B-33DE8B2FEDD7}" destId="{DD92FBD0-BC94-4B24-92C6-107EAE0B9017}" srcOrd="1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378955D4-62ED-4405-89FF-2FCC58FAEE09}" type="presOf" srcId="{C08CD953-9F28-457F-872B-80E272EB6FEE}" destId="{5D2D7666-7C6D-4563-9517-952FB243EA77}" srcOrd="0" destOrd="0" presId="urn:microsoft.com/office/officeart/2005/8/layout/process1"/>
    <dgm:cxn modelId="{DC3874E1-3A40-408E-A954-AA3B7F1B1A87}" type="presOf" srcId="{21757B9F-DC47-4FD9-BE3D-1A137EFAFD95}" destId="{7B3A705D-CC8D-4762-BCFB-DAE41C7BD771}" srcOrd="0" destOrd="0" presId="urn:microsoft.com/office/officeart/2005/8/layout/process1"/>
    <dgm:cxn modelId="{E6A4F42A-B307-4595-AD4D-C034F02AAF90}" type="presParOf" srcId="{D59D7C51-2173-4380-B111-0F70C6E7748E}" destId="{5D2D7666-7C6D-4563-9517-952FB243EA77}" srcOrd="0" destOrd="0" presId="urn:microsoft.com/office/officeart/2005/8/layout/process1"/>
    <dgm:cxn modelId="{BA27B71B-4457-4425-86B0-1A38427306D1}" type="presParOf" srcId="{D59D7C51-2173-4380-B111-0F70C6E7748E}" destId="{A0A68D78-FA8A-44B8-A3B5-B4D3DCC56BCD}" srcOrd="1" destOrd="0" presId="urn:microsoft.com/office/officeart/2005/8/layout/process1"/>
    <dgm:cxn modelId="{20676D8B-E980-4A3B-B1A8-41B5BEB9EC04}" type="presParOf" srcId="{A0A68D78-FA8A-44B8-A3B5-B4D3DCC56BCD}" destId="{DD92FBD0-BC94-4B24-92C6-107EAE0B9017}" srcOrd="0" destOrd="0" presId="urn:microsoft.com/office/officeart/2005/8/layout/process1"/>
    <dgm:cxn modelId="{6024E92E-29A7-4901-9EBC-48B22954B4B8}" type="presParOf" srcId="{D59D7C51-2173-4380-B111-0F70C6E7748E}" destId="{7015EED0-502A-42A3-86B0-84E9290D30E8}" srcOrd="2" destOrd="0" presId="urn:microsoft.com/office/officeart/2005/8/layout/process1"/>
    <dgm:cxn modelId="{BE3DE6C7-3A10-474D-A018-1498DD7467B7}" type="presParOf" srcId="{D59D7C51-2173-4380-B111-0F70C6E7748E}" destId="{7B3A705D-CC8D-4762-BCFB-DAE41C7BD771}" srcOrd="3" destOrd="0" presId="urn:microsoft.com/office/officeart/2005/8/layout/process1"/>
    <dgm:cxn modelId="{44D0A00B-CC15-4C93-8587-7F8B209067DE}" type="presParOf" srcId="{7B3A705D-CC8D-4762-BCFB-DAE41C7BD771}" destId="{55900631-9FB4-49BD-8F1B-E04D495B95F6}" srcOrd="0" destOrd="0" presId="urn:microsoft.com/office/officeart/2005/8/layout/process1"/>
    <dgm:cxn modelId="{1DE32C54-CDCB-4FDE-8373-9EF023F696BB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46BC990B-847A-4026-ACD8-65CB28D8D542}" type="presOf" srcId="{E8C2D3C4-0D7A-4F5B-91DA-BB602E0C2FB8}" destId="{1D91FA24-77A2-494E-B8C0-06DBC9A5BE00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44D52825-E833-4460-8C5E-E30A3A8374A1}" type="presOf" srcId="{3D96A13B-4B02-448C-BB99-EF7CCFA6D725}" destId="{B1FB9D3B-6600-4090-B9C4-95B5E2C09737}" srcOrd="0" destOrd="0" presId="urn:microsoft.com/office/officeart/2005/8/layout/process2"/>
    <dgm:cxn modelId="{02F07A2C-E5E8-4DFB-B743-2548BE913C25}" type="presOf" srcId="{6A7D81D1-E68E-492B-9DED-7852F817B6FB}" destId="{DAC4F400-5FB0-4CB8-B191-C0BD5A1F9215}" srcOrd="0" destOrd="0" presId="urn:microsoft.com/office/officeart/2005/8/layout/process2"/>
    <dgm:cxn modelId="{B4E8882E-0F84-47B6-8DD8-E8C83FC1710D}" type="presOf" srcId="{67698DF0-9AAA-4BC1-B786-ED0783B9E018}" destId="{DD280494-1600-4B7C-8097-5CD1E176B9BB}" srcOrd="0" destOrd="0" presId="urn:microsoft.com/office/officeart/2005/8/layout/process2"/>
    <dgm:cxn modelId="{0FD48032-75EB-49CA-8861-5EDCDD75716B}" type="presOf" srcId="{AA52E8FA-B926-4B76-B4C3-D827373CFFFE}" destId="{3FFC363B-FB87-4366-91CE-1A2884167418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0B84613D-C042-42EA-9745-7DD4AEF2F019}" type="presOf" srcId="{7E465643-6CBF-409E-8701-D268007AE0BB}" destId="{1C572C5E-AEF8-4863-9DE0-AC9725AFF800}" srcOrd="1" destOrd="0" presId="urn:microsoft.com/office/officeart/2005/8/layout/process2"/>
    <dgm:cxn modelId="{62E61B46-8625-4950-AB76-08DB27FC2E02}" type="presOf" srcId="{BB99056A-3104-413C-BBD8-2437B8C9664C}" destId="{E28EFDD5-057F-44DE-870D-EC261DA1F007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A136BD6B-B2DE-49E5-886E-228197FDCAEB}" type="presOf" srcId="{433C70DD-72BE-4E26-81E7-5A6BDA321E5B}" destId="{6F9F30B0-CBF6-4658-9ABF-454D27E030A3}" srcOrd="0" destOrd="0" presId="urn:microsoft.com/office/officeart/2005/8/layout/process2"/>
    <dgm:cxn modelId="{1DEA7F53-A22F-4F48-B092-0FE4655CB1F1}" type="presOf" srcId="{1C767958-3B77-4563-9BA3-BDA53FF2AE2F}" destId="{1D6D0F8E-8D3C-4B3C-8274-51B9538F5D5B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7C559D8D-58B2-4799-AD2D-C7E921E2F1C6}" type="presOf" srcId="{FF532276-93C3-471C-83F7-5C93F5B9AB9D}" destId="{82789724-6AB2-442D-805C-5AF51FD692D0}" srcOrd="0" destOrd="0" presId="urn:microsoft.com/office/officeart/2005/8/layout/process2"/>
    <dgm:cxn modelId="{B88C188E-1525-45A6-AAAE-CCBB166886BC}" type="presOf" srcId="{AA52E8FA-B926-4B76-B4C3-D827373CFFFE}" destId="{DD0122DB-A18D-4FF9-AAAA-D1F03AC9D738}" srcOrd="1" destOrd="0" presId="urn:microsoft.com/office/officeart/2005/8/layout/process2"/>
    <dgm:cxn modelId="{DB64918E-7C62-4BAE-B995-FB038418A315}" type="presOf" srcId="{91AB941A-5F81-49A0-AC43-68558F84424B}" destId="{6355D51B-3DAF-4E1C-94B8-25C138DB0D59}" srcOrd="0" destOrd="0" presId="urn:microsoft.com/office/officeart/2005/8/layout/process2"/>
    <dgm:cxn modelId="{C726138F-E195-4AFE-85A7-36FC454B9CBC}" type="presOf" srcId="{E8C2D3C4-0D7A-4F5B-91DA-BB602E0C2FB8}" destId="{60B672B7-2350-4A8F-B139-59B177E99381}" srcOrd="1" destOrd="0" presId="urn:microsoft.com/office/officeart/2005/8/layout/process2"/>
    <dgm:cxn modelId="{0F616397-3A35-481E-9BD5-C05048DE4D7D}" type="presOf" srcId="{B5700BDB-7269-433A-BDBA-C1A222BE1E4E}" destId="{C14A17A0-3EE6-4FB5-AE4E-9985B411875B}" srcOrd="0" destOrd="0" presId="urn:microsoft.com/office/officeart/2005/8/layout/process2"/>
    <dgm:cxn modelId="{2CF1A2A2-A2C4-41F1-BC47-E0641359B35E}" type="presOf" srcId="{7E465643-6CBF-409E-8701-D268007AE0BB}" destId="{2E665667-BB49-41CF-BAFB-1B9208CCC679}" srcOrd="0" destOrd="0" presId="urn:microsoft.com/office/officeart/2005/8/layout/process2"/>
    <dgm:cxn modelId="{BA8BDDA3-68F9-4056-BA62-692FC6AB250B}" type="presOf" srcId="{433C70DD-72BE-4E26-81E7-5A6BDA321E5B}" destId="{0A29A38B-3B8A-49C3-92EE-F76CC278FC89}" srcOrd="1" destOrd="0" presId="urn:microsoft.com/office/officeart/2005/8/layout/process2"/>
    <dgm:cxn modelId="{F826EDA7-137B-4770-A7F1-19B47DA809C2}" type="presOf" srcId="{AD7D415E-BCB4-46FD-8725-A71C2D72730D}" destId="{49520402-1399-45E4-9354-368B3CBD14CC}" srcOrd="1" destOrd="0" presId="urn:microsoft.com/office/officeart/2005/8/layout/process2"/>
    <dgm:cxn modelId="{2DBDF7B0-81A2-48B3-95E4-8F30C99ACD6E}" type="presOf" srcId="{FF532276-93C3-471C-83F7-5C93F5B9AB9D}" destId="{DB03E575-8BD0-4007-B55E-95ABFBF3AD72}" srcOrd="1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F2B097C4-F922-4B70-AC26-3AB39931122D}" type="presOf" srcId="{B5700BDB-7269-433A-BDBA-C1A222BE1E4E}" destId="{212873FB-F00A-4A6A-BED1-248B6F581EEE}" srcOrd="1" destOrd="0" presId="urn:microsoft.com/office/officeart/2005/8/layout/process2"/>
    <dgm:cxn modelId="{30EBD9CB-70E6-4B60-AE6A-3DA7927213A7}" type="presOf" srcId="{792F1F7A-DD67-4CE1-A4D3-6278C72EBCA8}" destId="{25AA54A7-6456-4420-AB83-CB35AFD4A764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BC7237DD-E5D6-4C61-806C-DFFCC3E83265}" type="presOf" srcId="{AD7D415E-BCB4-46FD-8725-A71C2D72730D}" destId="{0E9CAB7A-90E8-4C93-8AA0-CB26DDC19936}" srcOrd="0" destOrd="0" presId="urn:microsoft.com/office/officeart/2005/8/layout/process2"/>
    <dgm:cxn modelId="{FDAEA9E0-3D47-447E-8CF0-63246F5A42C9}" type="presOf" srcId="{3328F060-4C09-499C-A006-A3302CA2F6ED}" destId="{11AB8C2C-8A97-4F02-977C-D84F14FF5219}" srcOrd="0" destOrd="0" presId="urn:microsoft.com/office/officeart/2005/8/layout/process2"/>
    <dgm:cxn modelId="{91490FF7-CD09-4877-90EF-E5C76F72FA29}" type="presOf" srcId="{66A6E0F7-BF07-4FFF-8DC5-3DB878FD309F}" destId="{1D9A3740-AC91-4540-98DA-3B82E7ED3223}" srcOrd="0" destOrd="0" presId="urn:microsoft.com/office/officeart/2005/8/layout/process2"/>
    <dgm:cxn modelId="{F75293CA-3875-4A33-90FE-50BA2892BEA4}" type="presParOf" srcId="{B1FB9D3B-6600-4090-B9C4-95B5E2C09737}" destId="{1D9A3740-AC91-4540-98DA-3B82E7ED3223}" srcOrd="0" destOrd="0" presId="urn:microsoft.com/office/officeart/2005/8/layout/process2"/>
    <dgm:cxn modelId="{E0D2B8D1-35F5-474B-B74C-62AC99F0CAE7}" type="presParOf" srcId="{B1FB9D3B-6600-4090-B9C4-95B5E2C09737}" destId="{2E665667-BB49-41CF-BAFB-1B9208CCC679}" srcOrd="1" destOrd="0" presId="urn:microsoft.com/office/officeart/2005/8/layout/process2"/>
    <dgm:cxn modelId="{D9EBFC25-0375-43E4-AC1E-763097D23539}" type="presParOf" srcId="{2E665667-BB49-41CF-BAFB-1B9208CCC679}" destId="{1C572C5E-AEF8-4863-9DE0-AC9725AFF800}" srcOrd="0" destOrd="0" presId="urn:microsoft.com/office/officeart/2005/8/layout/process2"/>
    <dgm:cxn modelId="{2BF2A320-F94B-4D33-BF9D-91B8C68CC194}" type="presParOf" srcId="{B1FB9D3B-6600-4090-B9C4-95B5E2C09737}" destId="{1D6D0F8E-8D3C-4B3C-8274-51B9538F5D5B}" srcOrd="2" destOrd="0" presId="urn:microsoft.com/office/officeart/2005/8/layout/process2"/>
    <dgm:cxn modelId="{EE9C2A68-61DE-4A83-955C-9EC37716B2ED}" type="presParOf" srcId="{B1FB9D3B-6600-4090-B9C4-95B5E2C09737}" destId="{C14A17A0-3EE6-4FB5-AE4E-9985B411875B}" srcOrd="3" destOrd="0" presId="urn:microsoft.com/office/officeart/2005/8/layout/process2"/>
    <dgm:cxn modelId="{139AE2CF-1C75-4447-A86E-1177E0831E5D}" type="presParOf" srcId="{C14A17A0-3EE6-4FB5-AE4E-9985B411875B}" destId="{212873FB-F00A-4A6A-BED1-248B6F581EEE}" srcOrd="0" destOrd="0" presId="urn:microsoft.com/office/officeart/2005/8/layout/process2"/>
    <dgm:cxn modelId="{EE06AE97-3579-4505-883A-61BD04882B73}" type="presParOf" srcId="{B1FB9D3B-6600-4090-B9C4-95B5E2C09737}" destId="{11AB8C2C-8A97-4F02-977C-D84F14FF5219}" srcOrd="4" destOrd="0" presId="urn:microsoft.com/office/officeart/2005/8/layout/process2"/>
    <dgm:cxn modelId="{907FAA5D-8799-4445-97E0-0F21F72BFD4D}" type="presParOf" srcId="{B1FB9D3B-6600-4090-B9C4-95B5E2C09737}" destId="{1D91FA24-77A2-494E-B8C0-06DBC9A5BE00}" srcOrd="5" destOrd="0" presId="urn:microsoft.com/office/officeart/2005/8/layout/process2"/>
    <dgm:cxn modelId="{8FA0DAC6-32C1-4B6A-B40D-914F93164FF0}" type="presParOf" srcId="{1D91FA24-77A2-494E-B8C0-06DBC9A5BE00}" destId="{60B672B7-2350-4A8F-B139-59B177E99381}" srcOrd="0" destOrd="0" presId="urn:microsoft.com/office/officeart/2005/8/layout/process2"/>
    <dgm:cxn modelId="{DF4E563D-46D8-4AA3-AAA1-B88225A9464D}" type="presParOf" srcId="{B1FB9D3B-6600-4090-B9C4-95B5E2C09737}" destId="{25AA54A7-6456-4420-AB83-CB35AFD4A764}" srcOrd="6" destOrd="0" presId="urn:microsoft.com/office/officeart/2005/8/layout/process2"/>
    <dgm:cxn modelId="{13E57B03-AD9B-403F-B883-C5292DB8AB18}" type="presParOf" srcId="{B1FB9D3B-6600-4090-B9C4-95B5E2C09737}" destId="{0E9CAB7A-90E8-4C93-8AA0-CB26DDC19936}" srcOrd="7" destOrd="0" presId="urn:microsoft.com/office/officeart/2005/8/layout/process2"/>
    <dgm:cxn modelId="{50A25AE3-16F3-4C0D-A805-B9757385893C}" type="presParOf" srcId="{0E9CAB7A-90E8-4C93-8AA0-CB26DDC19936}" destId="{49520402-1399-45E4-9354-368B3CBD14CC}" srcOrd="0" destOrd="0" presId="urn:microsoft.com/office/officeart/2005/8/layout/process2"/>
    <dgm:cxn modelId="{5C01E051-8CB4-42AB-8474-338BB9E6B12D}" type="presParOf" srcId="{B1FB9D3B-6600-4090-B9C4-95B5E2C09737}" destId="{E28EFDD5-057F-44DE-870D-EC261DA1F007}" srcOrd="8" destOrd="0" presId="urn:microsoft.com/office/officeart/2005/8/layout/process2"/>
    <dgm:cxn modelId="{B65930B6-AF82-4AB7-921F-C9BEAD79583C}" type="presParOf" srcId="{B1FB9D3B-6600-4090-B9C4-95B5E2C09737}" destId="{3FFC363B-FB87-4366-91CE-1A2884167418}" srcOrd="9" destOrd="0" presId="urn:microsoft.com/office/officeart/2005/8/layout/process2"/>
    <dgm:cxn modelId="{6C72F054-30D0-445E-A1E8-313CDB5E7D75}" type="presParOf" srcId="{3FFC363B-FB87-4366-91CE-1A2884167418}" destId="{DD0122DB-A18D-4FF9-AAAA-D1F03AC9D738}" srcOrd="0" destOrd="0" presId="urn:microsoft.com/office/officeart/2005/8/layout/process2"/>
    <dgm:cxn modelId="{9288B69E-11DE-4E57-92FB-045A231DD00F}" type="presParOf" srcId="{B1FB9D3B-6600-4090-B9C4-95B5E2C09737}" destId="{DD280494-1600-4B7C-8097-5CD1E176B9BB}" srcOrd="10" destOrd="0" presId="urn:microsoft.com/office/officeart/2005/8/layout/process2"/>
    <dgm:cxn modelId="{BFD51E9A-DD0D-46BA-8A01-CC89A348045C}" type="presParOf" srcId="{B1FB9D3B-6600-4090-B9C4-95B5E2C09737}" destId="{82789724-6AB2-442D-805C-5AF51FD692D0}" srcOrd="11" destOrd="0" presId="urn:microsoft.com/office/officeart/2005/8/layout/process2"/>
    <dgm:cxn modelId="{18C204AD-C997-4FB3-A57F-79E3111F65B3}" type="presParOf" srcId="{82789724-6AB2-442D-805C-5AF51FD692D0}" destId="{DB03E575-8BD0-4007-B55E-95ABFBF3AD72}" srcOrd="0" destOrd="0" presId="urn:microsoft.com/office/officeart/2005/8/layout/process2"/>
    <dgm:cxn modelId="{F7BE1D60-2946-43D0-9A31-1ACDE46B68CF}" type="presParOf" srcId="{B1FB9D3B-6600-4090-B9C4-95B5E2C09737}" destId="{6355D51B-3DAF-4E1C-94B8-25C138DB0D59}" srcOrd="12" destOrd="0" presId="urn:microsoft.com/office/officeart/2005/8/layout/process2"/>
    <dgm:cxn modelId="{60A8457D-F8AC-4333-BD33-5C1B803C039B}" type="presParOf" srcId="{B1FB9D3B-6600-4090-B9C4-95B5E2C09737}" destId="{6F9F30B0-CBF6-4658-9ABF-454D27E030A3}" srcOrd="13" destOrd="0" presId="urn:microsoft.com/office/officeart/2005/8/layout/process2"/>
    <dgm:cxn modelId="{4AE00B68-9902-4E07-87D6-A43C3DC93737}" type="presParOf" srcId="{6F9F30B0-CBF6-4658-9ABF-454D27E030A3}" destId="{0A29A38B-3B8A-49C3-92EE-F76CC278FC89}" srcOrd="0" destOrd="0" presId="urn:microsoft.com/office/officeart/2005/8/layout/process2"/>
    <dgm:cxn modelId="{1FF7F40A-7C0B-43FA-A08C-D81AAC9B4B8F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ABF12413-CCDC-419B-8828-E731BBD4169A}" type="presOf" srcId="{FF532276-93C3-471C-83F7-5C93F5B9AB9D}" destId="{DB03E575-8BD0-4007-B55E-95ABFBF3AD72}" srcOrd="1" destOrd="0" presId="urn:microsoft.com/office/officeart/2005/8/layout/process2"/>
    <dgm:cxn modelId="{E126AB28-1696-4260-9188-D4715D8470B5}" type="presOf" srcId="{AA52E8FA-B926-4B76-B4C3-D827373CFFFE}" destId="{3FFC363B-FB87-4366-91CE-1A2884167418}" srcOrd="0" destOrd="0" presId="urn:microsoft.com/office/officeart/2005/8/layout/process2"/>
    <dgm:cxn modelId="{43602830-C438-4953-A3B3-D79997A90BD6}" type="presOf" srcId="{E8C2D3C4-0D7A-4F5B-91DA-BB602E0C2FB8}" destId="{1D91FA24-77A2-494E-B8C0-06DBC9A5BE00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FAE53236-6AF2-443A-8ABC-76DBFE2FFAC3}" type="presOf" srcId="{3328F060-4C09-499C-A006-A3302CA2F6ED}" destId="{11AB8C2C-8A97-4F02-977C-D84F14FF5219}" srcOrd="0" destOrd="0" presId="urn:microsoft.com/office/officeart/2005/8/layout/process2"/>
    <dgm:cxn modelId="{E511095D-DBBE-4281-8CED-A6CE60E09744}" type="presOf" srcId="{FCC8AF73-9A9E-4395-A96C-CA2FFE0B422F}" destId="{F06AED2A-D937-41A7-8B44-893D5D19688B}" srcOrd="0" destOrd="0" presId="urn:microsoft.com/office/officeart/2005/8/layout/process2"/>
    <dgm:cxn modelId="{07A71E42-D85F-4422-B2D3-C7C3A2839350}" type="presOf" srcId="{55DFCF76-5A93-48C9-B1A8-4B4068D50645}" destId="{7013F7AB-752C-40E9-B0F5-EDA3AB516911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188DD24B-F504-4E1F-89E6-E1558DE53905}" type="presOf" srcId="{2EB91498-DE7E-48D7-B11D-7EF2BE821474}" destId="{CCF35B3E-DEF0-4071-AD8D-CFCCA405AEC1}" srcOrd="0" destOrd="0" presId="urn:microsoft.com/office/officeart/2005/8/layout/process2"/>
    <dgm:cxn modelId="{A6F7304C-6F6E-4C41-9781-A06A38C7293B}" type="presOf" srcId="{2EB91498-DE7E-48D7-B11D-7EF2BE821474}" destId="{D26C2CDB-E380-4206-8DCA-682FB6AD1690}" srcOrd="1" destOrd="0" presId="urn:microsoft.com/office/officeart/2005/8/layout/process2"/>
    <dgm:cxn modelId="{80889A6D-1AA5-49D2-A3EC-17C15C638230}" type="presOf" srcId="{AD7D415E-BCB4-46FD-8725-A71C2D72730D}" destId="{0E9CAB7A-90E8-4C93-8AA0-CB26DDC19936}" srcOrd="0" destOrd="0" presId="urn:microsoft.com/office/officeart/2005/8/layout/process2"/>
    <dgm:cxn modelId="{31508C4E-85FA-460D-899D-9FDEFBE54AFF}" type="presOf" srcId="{E8C2D3C4-0D7A-4F5B-91DA-BB602E0C2FB8}" destId="{60B672B7-2350-4A8F-B139-59B177E99381}" srcOrd="1" destOrd="0" presId="urn:microsoft.com/office/officeart/2005/8/layout/process2"/>
    <dgm:cxn modelId="{DDD4F24F-325A-46BE-8758-B16CFF8CCD1C}" type="presOf" srcId="{67698DF0-9AAA-4BC1-B786-ED0783B9E018}" destId="{DD280494-1600-4B7C-8097-5CD1E176B9BB}" srcOrd="0" destOrd="0" presId="urn:microsoft.com/office/officeart/2005/8/layout/process2"/>
    <dgm:cxn modelId="{22AB967A-4EC7-4979-A3B0-A23BF905CA57}" type="presOf" srcId="{AD7D415E-BCB4-46FD-8725-A71C2D72730D}" destId="{49520402-1399-45E4-9354-368B3CBD14CC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4037C88D-865A-4D4A-A1F4-F2C6D03609AA}" type="presOf" srcId="{51549EC1-E96E-41DC-B142-BF9A553290BC}" destId="{39FD6B88-F89D-4874-A0D1-956DC7361AD5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F88340A1-6729-42B5-9C19-3534CB331521}" type="presOf" srcId="{7845D63B-3E43-448A-9ACC-16CAF2DD5BB2}" destId="{1BDB2552-1992-4DE7-BD78-D746232AE333}" srcOrd="0" destOrd="0" presId="urn:microsoft.com/office/officeart/2005/8/layout/process2"/>
    <dgm:cxn modelId="{AA3E65A4-DC88-4349-9357-853160EC9B8F}" type="presOf" srcId="{7845D63B-3E43-448A-9ACC-16CAF2DD5BB2}" destId="{02A1ECE7-6786-4F83-BC67-BA3308B316B6}" srcOrd="1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934557B3-D146-46AE-88DB-2D46F7E9A695}" type="presOf" srcId="{792F1F7A-DD67-4CE1-A4D3-6278C72EBCA8}" destId="{25AA54A7-6456-4420-AB83-CB35AFD4A764}" srcOrd="0" destOrd="0" presId="urn:microsoft.com/office/officeart/2005/8/layout/process2"/>
    <dgm:cxn modelId="{EE797DB7-ACC6-4B76-899C-40E8A6CA2E7B}" type="presOf" srcId="{3D96A13B-4B02-448C-BB99-EF7CCFA6D725}" destId="{B1FB9D3B-6600-4090-B9C4-95B5E2C09737}" srcOrd="0" destOrd="0" presId="urn:microsoft.com/office/officeart/2005/8/layout/process2"/>
    <dgm:cxn modelId="{CA6A5DC3-0849-4868-A779-A3CBC50DCE34}" type="presOf" srcId="{7241FABB-7885-4D70-A48E-8AED8AD5803A}" destId="{04FB325B-2994-47DC-9D75-C16010630A0B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C14A08E5-442A-4E8C-AB48-FC83A6934B57}" type="presOf" srcId="{FF532276-93C3-471C-83F7-5C93F5B9AB9D}" destId="{82789724-6AB2-442D-805C-5AF51FD692D0}" srcOrd="0" destOrd="0" presId="urn:microsoft.com/office/officeart/2005/8/layout/process2"/>
    <dgm:cxn modelId="{E2A33FE5-D444-4B78-9CDE-4F29DE92EF1A}" type="presOf" srcId="{0FF1858A-0998-40AD-AC65-1225C122AABF}" destId="{9BFAD72E-5D34-4448-A2D4-666EEDEBECF1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7E2519F3-1163-46B2-B6C0-3A44D5125038}" type="presOf" srcId="{55DFCF76-5A93-48C9-B1A8-4B4068D50645}" destId="{3B65FB06-189C-41BA-9092-ABD9353201CA}" srcOrd="1" destOrd="0" presId="urn:microsoft.com/office/officeart/2005/8/layout/process2"/>
    <dgm:cxn modelId="{0F3F5DFB-7F05-461E-90D2-DE6F9B077F13}" type="presOf" srcId="{AA52E8FA-B926-4B76-B4C3-D827373CFFFE}" destId="{DD0122DB-A18D-4FF9-AAAA-D1F03AC9D738}" srcOrd="1" destOrd="0" presId="urn:microsoft.com/office/officeart/2005/8/layout/process2"/>
    <dgm:cxn modelId="{67DA8CFC-5825-4D8C-BF65-A27090C3AF4D}" type="presOf" srcId="{BB99056A-3104-413C-BBD8-2437B8C9664C}" destId="{E28EFDD5-057F-44DE-870D-EC261DA1F007}" srcOrd="0" destOrd="0" presId="urn:microsoft.com/office/officeart/2005/8/layout/process2"/>
    <dgm:cxn modelId="{22C161A5-5704-4798-B855-AB750930D6F6}" type="presParOf" srcId="{B1FB9D3B-6600-4090-B9C4-95B5E2C09737}" destId="{11AB8C2C-8A97-4F02-977C-D84F14FF5219}" srcOrd="0" destOrd="0" presId="urn:microsoft.com/office/officeart/2005/8/layout/process2"/>
    <dgm:cxn modelId="{933F4E44-A59B-406F-A106-F093C6126F93}" type="presParOf" srcId="{B1FB9D3B-6600-4090-B9C4-95B5E2C09737}" destId="{1D91FA24-77A2-494E-B8C0-06DBC9A5BE00}" srcOrd="1" destOrd="0" presId="urn:microsoft.com/office/officeart/2005/8/layout/process2"/>
    <dgm:cxn modelId="{4DE1D594-13BE-4E7F-BF91-0369E0EEAA40}" type="presParOf" srcId="{1D91FA24-77A2-494E-B8C0-06DBC9A5BE00}" destId="{60B672B7-2350-4A8F-B139-59B177E99381}" srcOrd="0" destOrd="0" presId="urn:microsoft.com/office/officeart/2005/8/layout/process2"/>
    <dgm:cxn modelId="{A1C725DA-D462-4223-84BE-236509DA2187}" type="presParOf" srcId="{B1FB9D3B-6600-4090-B9C4-95B5E2C09737}" destId="{25AA54A7-6456-4420-AB83-CB35AFD4A764}" srcOrd="2" destOrd="0" presId="urn:microsoft.com/office/officeart/2005/8/layout/process2"/>
    <dgm:cxn modelId="{3581B729-2BB8-4564-848A-017F6E37158C}" type="presParOf" srcId="{B1FB9D3B-6600-4090-B9C4-95B5E2C09737}" destId="{0E9CAB7A-90E8-4C93-8AA0-CB26DDC19936}" srcOrd="3" destOrd="0" presId="urn:microsoft.com/office/officeart/2005/8/layout/process2"/>
    <dgm:cxn modelId="{300C105A-5BF9-4879-BB14-922ADB83CFFF}" type="presParOf" srcId="{0E9CAB7A-90E8-4C93-8AA0-CB26DDC19936}" destId="{49520402-1399-45E4-9354-368B3CBD14CC}" srcOrd="0" destOrd="0" presId="urn:microsoft.com/office/officeart/2005/8/layout/process2"/>
    <dgm:cxn modelId="{4D988AB0-D049-4970-8028-AA095DD1B62B}" type="presParOf" srcId="{B1FB9D3B-6600-4090-B9C4-95B5E2C09737}" destId="{E28EFDD5-057F-44DE-870D-EC261DA1F007}" srcOrd="4" destOrd="0" presId="urn:microsoft.com/office/officeart/2005/8/layout/process2"/>
    <dgm:cxn modelId="{D703A20C-06BA-41B5-99E2-F08BE9726647}" type="presParOf" srcId="{B1FB9D3B-6600-4090-B9C4-95B5E2C09737}" destId="{3FFC363B-FB87-4366-91CE-1A2884167418}" srcOrd="5" destOrd="0" presId="urn:microsoft.com/office/officeart/2005/8/layout/process2"/>
    <dgm:cxn modelId="{3641ECA3-1CFF-4CD5-B2C5-4C50734B65E1}" type="presParOf" srcId="{3FFC363B-FB87-4366-91CE-1A2884167418}" destId="{DD0122DB-A18D-4FF9-AAAA-D1F03AC9D738}" srcOrd="0" destOrd="0" presId="urn:microsoft.com/office/officeart/2005/8/layout/process2"/>
    <dgm:cxn modelId="{5ACCECDD-02B4-4455-B5CD-DA4D7F20BF9C}" type="presParOf" srcId="{B1FB9D3B-6600-4090-B9C4-95B5E2C09737}" destId="{04FB325B-2994-47DC-9D75-C16010630A0B}" srcOrd="6" destOrd="0" presId="urn:microsoft.com/office/officeart/2005/8/layout/process2"/>
    <dgm:cxn modelId="{A4156EC9-1451-4C3F-904A-9D433CCD567D}" type="presParOf" srcId="{B1FB9D3B-6600-4090-B9C4-95B5E2C09737}" destId="{CCF35B3E-DEF0-4071-AD8D-CFCCA405AEC1}" srcOrd="7" destOrd="0" presId="urn:microsoft.com/office/officeart/2005/8/layout/process2"/>
    <dgm:cxn modelId="{593E24FE-6737-4725-98A7-6A4279A9A84E}" type="presParOf" srcId="{CCF35B3E-DEF0-4071-AD8D-CFCCA405AEC1}" destId="{D26C2CDB-E380-4206-8DCA-682FB6AD1690}" srcOrd="0" destOrd="0" presId="urn:microsoft.com/office/officeart/2005/8/layout/process2"/>
    <dgm:cxn modelId="{97C98868-D2CB-4742-B325-0851C10928B2}" type="presParOf" srcId="{B1FB9D3B-6600-4090-B9C4-95B5E2C09737}" destId="{DD280494-1600-4B7C-8097-5CD1E176B9BB}" srcOrd="8" destOrd="0" presId="urn:microsoft.com/office/officeart/2005/8/layout/process2"/>
    <dgm:cxn modelId="{FF46B467-1B0D-4D93-BB35-84152F11A088}" type="presParOf" srcId="{B1FB9D3B-6600-4090-B9C4-95B5E2C09737}" destId="{82789724-6AB2-442D-805C-5AF51FD692D0}" srcOrd="9" destOrd="0" presId="urn:microsoft.com/office/officeart/2005/8/layout/process2"/>
    <dgm:cxn modelId="{FEB170BC-B58A-46C0-AEE5-CDA8F263FD72}" type="presParOf" srcId="{82789724-6AB2-442D-805C-5AF51FD692D0}" destId="{DB03E575-8BD0-4007-B55E-95ABFBF3AD72}" srcOrd="0" destOrd="0" presId="urn:microsoft.com/office/officeart/2005/8/layout/process2"/>
    <dgm:cxn modelId="{CDB5F909-8C96-4440-A68A-42DC976A641D}" type="presParOf" srcId="{B1FB9D3B-6600-4090-B9C4-95B5E2C09737}" destId="{9BFAD72E-5D34-4448-A2D4-666EEDEBECF1}" srcOrd="10" destOrd="0" presId="urn:microsoft.com/office/officeart/2005/8/layout/process2"/>
    <dgm:cxn modelId="{50F0C96D-783D-4A7C-9371-380ADFB1CFC4}" type="presParOf" srcId="{B1FB9D3B-6600-4090-B9C4-95B5E2C09737}" destId="{1BDB2552-1992-4DE7-BD78-D746232AE333}" srcOrd="11" destOrd="0" presId="urn:microsoft.com/office/officeart/2005/8/layout/process2"/>
    <dgm:cxn modelId="{456146F1-8CCC-4060-9202-1D0D70A76976}" type="presParOf" srcId="{1BDB2552-1992-4DE7-BD78-D746232AE333}" destId="{02A1ECE7-6786-4F83-BC67-BA3308B316B6}" srcOrd="0" destOrd="0" presId="urn:microsoft.com/office/officeart/2005/8/layout/process2"/>
    <dgm:cxn modelId="{1BF9E84C-4014-4402-892F-0C00B37D897A}" type="presParOf" srcId="{B1FB9D3B-6600-4090-B9C4-95B5E2C09737}" destId="{F06AED2A-D937-41A7-8B44-893D5D19688B}" srcOrd="12" destOrd="0" presId="urn:microsoft.com/office/officeart/2005/8/layout/process2"/>
    <dgm:cxn modelId="{ABAC5F79-5D6E-4B47-A8D9-B61BE10D7BB0}" type="presParOf" srcId="{B1FB9D3B-6600-4090-B9C4-95B5E2C09737}" destId="{7013F7AB-752C-40E9-B0F5-EDA3AB516911}" srcOrd="13" destOrd="0" presId="urn:microsoft.com/office/officeart/2005/8/layout/process2"/>
    <dgm:cxn modelId="{2CB5A995-7556-4398-B0CB-2B8B02C7B50E}" type="presParOf" srcId="{7013F7AB-752C-40E9-B0F5-EDA3AB516911}" destId="{3B65FB06-189C-41BA-9092-ABD9353201CA}" srcOrd="0" destOrd="0" presId="urn:microsoft.com/office/officeart/2005/8/layout/process2"/>
    <dgm:cxn modelId="{6479CA1A-5EC4-486B-AF54-7071E24BB36F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C94F221F-4B7F-4C26-9E3B-3927630EB8DD}" type="presOf" srcId="{B46D7EE2-ED65-4092-9BF8-14A982E9C373}" destId="{4BD65FFB-36EE-46CC-AA55-5A4E1BCC869F}" srcOrd="0" destOrd="0" presId="urn:microsoft.com/office/officeart/2005/8/layout/process2"/>
    <dgm:cxn modelId="{3B762769-0B90-4FE9-9C4B-55579924F07F}" type="presOf" srcId="{90E4BD86-0A98-41A0-A5F8-26FCACB8A377}" destId="{8D509805-FEE5-48AE-9C4B-38FA56ED964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D3D7BC95-33E3-461A-B31A-270B09EE249E}" type="presOf" srcId="{90E4BD86-0A98-41A0-A5F8-26FCACB8A377}" destId="{6941DCAD-943C-4746-A9D2-26342ABDD3FD}" srcOrd="1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A52DABF8-FB9F-412E-81DB-5549FCED7CDC}" type="presOf" srcId="{552D4050-19F4-409F-A383-3155F3F21BF9}" destId="{818EBAE0-50CB-4A78-8014-0756649330C7}" srcOrd="0" destOrd="0" presId="urn:microsoft.com/office/officeart/2005/8/layout/process2"/>
    <dgm:cxn modelId="{CB14B3FA-0DC2-47AF-86C5-D14B6DEEE111}" type="presOf" srcId="{038B29AB-BC4C-4F35-B1ED-2F2DFDCE3EAC}" destId="{A84A368B-B76A-4290-A432-87D137B256EE}" srcOrd="0" destOrd="0" presId="urn:microsoft.com/office/officeart/2005/8/layout/process2"/>
    <dgm:cxn modelId="{662D655A-4DFF-405E-9E47-E99D22548400}" type="presParOf" srcId="{A84A368B-B76A-4290-A432-87D137B256EE}" destId="{818EBAE0-50CB-4A78-8014-0756649330C7}" srcOrd="0" destOrd="0" presId="urn:microsoft.com/office/officeart/2005/8/layout/process2"/>
    <dgm:cxn modelId="{7E8674E3-E21A-484B-A733-EE75365A6988}" type="presParOf" srcId="{A84A368B-B76A-4290-A432-87D137B256EE}" destId="{8D509805-FEE5-48AE-9C4B-38FA56ED964E}" srcOrd="1" destOrd="0" presId="urn:microsoft.com/office/officeart/2005/8/layout/process2"/>
    <dgm:cxn modelId="{BEF1863F-0A2F-42BF-8DC9-B7192E90A48B}" type="presParOf" srcId="{8D509805-FEE5-48AE-9C4B-38FA56ED964E}" destId="{6941DCAD-943C-4746-A9D2-26342ABDD3FD}" srcOrd="0" destOrd="0" presId="urn:microsoft.com/office/officeart/2005/8/layout/process2"/>
    <dgm:cxn modelId="{330B8196-C917-4A9A-8BD9-A92B3290AED3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DA74D00-ED6C-4CC8-ACBB-5C2975A486D4}" type="presOf" srcId="{FE3F8531-E9C6-4796-8A92-D0073A4C0F06}" destId="{11154F26-7E46-4A4D-AF95-93ACA17C5D50}" srcOrd="1" destOrd="0" presId="urn:microsoft.com/office/officeart/2005/8/layout/process2"/>
    <dgm:cxn modelId="{824E9118-90E6-4255-8169-12EAFCF86413}" type="presOf" srcId="{B92BE929-9197-4F24-95ED-DEC3B35D43EA}" destId="{1694BDC5-B329-4435-B71C-5C45686F46D3}" srcOrd="1" destOrd="0" presId="urn:microsoft.com/office/officeart/2005/8/layout/process2"/>
    <dgm:cxn modelId="{38C0311E-D698-4956-9956-BADFE942F5B8}" type="presOf" srcId="{117387B0-91B1-455E-9706-A09A7ABF30D6}" destId="{6E1CAA8E-8D1D-4C4C-B102-A216CCE5F9BC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8308DF22-C9CB-4350-AE28-7CF17E1196E7}" type="presOf" srcId="{E30C771F-36C6-486E-91A2-555B3848AF15}" destId="{7133690F-E709-4491-923A-1733FBE0F543}" srcOrd="1" destOrd="0" presId="urn:microsoft.com/office/officeart/2005/8/layout/process2"/>
    <dgm:cxn modelId="{35A60726-F97E-42EE-BACB-2E22835BF11A}" type="presOf" srcId="{7E4AAF66-A6C5-4DA3-842A-410B81161688}" destId="{FF2E3943-0DDA-4862-ABA8-9A553EE3973E}" srcOrd="0" destOrd="0" presId="urn:microsoft.com/office/officeart/2005/8/layout/process2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CC9C662A-37BF-4051-8AAC-078FA3A42100}" type="presOf" srcId="{B92BE929-9197-4F24-95ED-DEC3B35D43EA}" destId="{8C45B0EB-EB63-4389-BC03-3A1D8D950162}" srcOrd="0" destOrd="0" presId="urn:microsoft.com/office/officeart/2005/8/layout/process2"/>
    <dgm:cxn modelId="{671A482B-3D82-4287-A909-1C8A6E203DD1}" type="presOf" srcId="{3D96A13B-4B02-448C-BB99-EF7CCFA6D725}" destId="{B1FB9D3B-6600-4090-B9C4-95B5E2C09737}" srcOrd="0" destOrd="0" presId="urn:microsoft.com/office/officeart/2005/8/layout/process2"/>
    <dgm:cxn modelId="{85590531-2A07-4124-8C21-43979F25E122}" type="presOf" srcId="{99FA2F36-E89A-4868-B21B-8D633087C548}" destId="{56AD975E-F5FC-42E7-9B1D-EA42A152D6B8}" srcOrd="1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532A6C6A-3D2E-42AC-95D9-5DF0ABC88DF6}" type="presOf" srcId="{7B0889C6-F789-40AF-99BC-41FA220EDF91}" destId="{05131482-E7E4-4CC6-B79D-AE88E5CBB2AF}" srcOrd="0" destOrd="0" presId="urn:microsoft.com/office/officeart/2005/8/layout/process2"/>
    <dgm:cxn modelId="{4B84DD4A-B6F4-4364-A5E3-CACEC8897A69}" type="presOf" srcId="{99FA2F36-E89A-4868-B21B-8D633087C548}" destId="{BB87810F-0FA3-4883-99F6-D70C9D6C7E94}" srcOrd="0" destOrd="0" presId="urn:microsoft.com/office/officeart/2005/8/layout/process2"/>
    <dgm:cxn modelId="{4F71226C-777A-4BEE-B002-860F5E7533FC}" type="presOf" srcId="{95E47464-0EDA-4A67-A7E3-D99360EEE744}" destId="{9A446D4F-D2C0-4E4E-8615-D556555E0639}" srcOrd="0" destOrd="0" presId="urn:microsoft.com/office/officeart/2005/8/layout/process2"/>
    <dgm:cxn modelId="{066A6E6F-D1D9-427B-B434-5E331072AA79}" type="presOf" srcId="{7B0889C6-F789-40AF-99BC-41FA220EDF91}" destId="{769C9951-EEAD-47E9-96B7-DA943DCEA756}" srcOrd="1" destOrd="0" presId="urn:microsoft.com/office/officeart/2005/8/layout/process2"/>
    <dgm:cxn modelId="{41907279-F773-49EC-8177-BEC794CE6581}" type="presOf" srcId="{04AD9DF9-1C8F-48F4-ACA7-09B1CD0FD715}" destId="{C97E9D90-8384-4BC7-BA72-6A43C70C10D5}" srcOrd="1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2AA14893-43BA-487A-AB6A-942A8486D01E}" type="presOf" srcId="{7E4AAF66-A6C5-4DA3-842A-410B81161688}" destId="{DE37B23F-7091-4C7F-9812-5738043CFDB2}" srcOrd="1" destOrd="0" presId="urn:microsoft.com/office/officeart/2005/8/layout/process2"/>
    <dgm:cxn modelId="{1E012996-7543-4461-9D15-FCB46EB5901F}" type="presOf" srcId="{FE3F8531-E9C6-4796-8A92-D0073A4C0F06}" destId="{5ABF4227-39FC-474B-8BDC-39F629F3BFD2}" srcOrd="0" destOrd="0" presId="urn:microsoft.com/office/officeart/2005/8/layout/process2"/>
    <dgm:cxn modelId="{C769899A-4CFA-4EFC-8F58-E102F8DF2615}" type="presOf" srcId="{A16E698A-A44C-4E52-82DC-678BFBD1D262}" destId="{14690839-93A9-4472-8C14-3B37C9A3DE9E}" srcOrd="0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08D63BB1-F903-4651-A51C-124DB5455750}" type="presOf" srcId="{9CC41379-01EB-448C-A991-D9694708954F}" destId="{811CA75B-BAB6-4BC7-BB30-9A0AAD3EA78A}" srcOrd="0" destOrd="0" presId="urn:microsoft.com/office/officeart/2005/8/layout/process2"/>
    <dgm:cxn modelId="{8A1AFDBC-10B1-465D-8CA9-DBB16F8034B9}" type="presOf" srcId="{2844A7D5-22B0-43D5-A1A8-0F1A6A19A97E}" destId="{F807A87D-2210-4B5E-A4CB-9DDB12DB9125}" srcOrd="0" destOrd="0" presId="urn:microsoft.com/office/officeart/2005/8/layout/process2"/>
    <dgm:cxn modelId="{0FFF41DE-E024-4986-9556-ED16F2FE2543}" type="presOf" srcId="{A2485A3B-7724-4209-8D82-641C0588BA82}" destId="{56829AC1-750B-462D-A227-CC81E78066C0}" srcOrd="0" destOrd="0" presId="urn:microsoft.com/office/officeart/2005/8/layout/process2"/>
    <dgm:cxn modelId="{92740FDF-8C60-4088-A3AB-67C704F3AC07}" type="presOf" srcId="{04AD9DF9-1C8F-48F4-ACA7-09B1CD0FD715}" destId="{8F4B100F-0B9E-4A04-BA8A-C9E5BDFF34CF}" srcOrd="0" destOrd="0" presId="urn:microsoft.com/office/officeart/2005/8/layout/process2"/>
    <dgm:cxn modelId="{0BA6D8E6-59F3-4F3F-AFEC-2B980D9196E2}" type="presOf" srcId="{7520CC42-BC04-43E3-9036-77B46D409905}" destId="{48B4C66F-C81F-43FF-BE42-1C1E4542DB5B}" srcOrd="0" destOrd="0" presId="urn:microsoft.com/office/officeart/2005/8/layout/process2"/>
    <dgm:cxn modelId="{E26FF4F1-CF9D-4F8F-BAE2-5CA2DE32685E}" type="presOf" srcId="{76651ACC-CD96-4CE9-B575-7C896C841354}" destId="{3A9CE811-66AC-43F4-B44D-EA32AF4C4839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D9B5BBFA-3B0B-4E5D-9AF1-F8DA88E53724}" type="presOf" srcId="{E30C771F-36C6-486E-91A2-555B3848AF15}" destId="{A0A745EE-4080-456F-B66D-ECC92D1B812C}" srcOrd="0" destOrd="0" presId="urn:microsoft.com/office/officeart/2005/8/layout/process2"/>
    <dgm:cxn modelId="{78F22FEF-5BE8-49E2-8A58-C18429BEFD7E}" type="presParOf" srcId="{B1FB9D3B-6600-4090-B9C4-95B5E2C09737}" destId="{48B4C66F-C81F-43FF-BE42-1C1E4542DB5B}" srcOrd="0" destOrd="0" presId="urn:microsoft.com/office/officeart/2005/8/layout/process2"/>
    <dgm:cxn modelId="{8E459093-388B-403C-B86F-6927172CA9B9}" type="presParOf" srcId="{B1FB9D3B-6600-4090-B9C4-95B5E2C09737}" destId="{FF2E3943-0DDA-4862-ABA8-9A553EE3973E}" srcOrd="1" destOrd="0" presId="urn:microsoft.com/office/officeart/2005/8/layout/process2"/>
    <dgm:cxn modelId="{528C9D32-4250-4BAD-88B2-8F9ECA3D2C18}" type="presParOf" srcId="{FF2E3943-0DDA-4862-ABA8-9A553EE3973E}" destId="{DE37B23F-7091-4C7F-9812-5738043CFDB2}" srcOrd="0" destOrd="0" presId="urn:microsoft.com/office/officeart/2005/8/layout/process2"/>
    <dgm:cxn modelId="{0CE15E41-B917-4B04-AC16-0BFD03DEEE26}" type="presParOf" srcId="{B1FB9D3B-6600-4090-B9C4-95B5E2C09737}" destId="{9A446D4F-D2C0-4E4E-8615-D556555E0639}" srcOrd="2" destOrd="0" presId="urn:microsoft.com/office/officeart/2005/8/layout/process2"/>
    <dgm:cxn modelId="{220F4D09-902B-4DCF-B00E-6C87FE188852}" type="presParOf" srcId="{B1FB9D3B-6600-4090-B9C4-95B5E2C09737}" destId="{8C45B0EB-EB63-4389-BC03-3A1D8D950162}" srcOrd="3" destOrd="0" presId="urn:microsoft.com/office/officeart/2005/8/layout/process2"/>
    <dgm:cxn modelId="{0417A450-C773-44A6-AE25-7D50D42B8A7D}" type="presParOf" srcId="{8C45B0EB-EB63-4389-BC03-3A1D8D950162}" destId="{1694BDC5-B329-4435-B71C-5C45686F46D3}" srcOrd="0" destOrd="0" presId="urn:microsoft.com/office/officeart/2005/8/layout/process2"/>
    <dgm:cxn modelId="{AEFD659B-F9A3-47D8-9986-98105EAC1CB8}" type="presParOf" srcId="{B1FB9D3B-6600-4090-B9C4-95B5E2C09737}" destId="{14690839-93A9-4472-8C14-3B37C9A3DE9E}" srcOrd="4" destOrd="0" presId="urn:microsoft.com/office/officeart/2005/8/layout/process2"/>
    <dgm:cxn modelId="{24DBB19C-D308-4F28-8163-4A4045147F4B}" type="presParOf" srcId="{B1FB9D3B-6600-4090-B9C4-95B5E2C09737}" destId="{8F4B100F-0B9E-4A04-BA8A-C9E5BDFF34CF}" srcOrd="5" destOrd="0" presId="urn:microsoft.com/office/officeart/2005/8/layout/process2"/>
    <dgm:cxn modelId="{B0CED67A-8699-45F7-A5AF-935F100E10F9}" type="presParOf" srcId="{8F4B100F-0B9E-4A04-BA8A-C9E5BDFF34CF}" destId="{C97E9D90-8384-4BC7-BA72-6A43C70C10D5}" srcOrd="0" destOrd="0" presId="urn:microsoft.com/office/officeart/2005/8/layout/process2"/>
    <dgm:cxn modelId="{092E8951-0DF7-4663-BAED-1B6D0EFB1F2C}" type="presParOf" srcId="{B1FB9D3B-6600-4090-B9C4-95B5E2C09737}" destId="{F807A87D-2210-4B5E-A4CB-9DDB12DB9125}" srcOrd="6" destOrd="0" presId="urn:microsoft.com/office/officeart/2005/8/layout/process2"/>
    <dgm:cxn modelId="{05D4766C-130F-426D-89BF-AE6CD463EBF6}" type="presParOf" srcId="{B1FB9D3B-6600-4090-B9C4-95B5E2C09737}" destId="{A0A745EE-4080-456F-B66D-ECC92D1B812C}" srcOrd="7" destOrd="0" presId="urn:microsoft.com/office/officeart/2005/8/layout/process2"/>
    <dgm:cxn modelId="{4B723670-9009-45FB-95A7-6CAE3B12F527}" type="presParOf" srcId="{A0A745EE-4080-456F-B66D-ECC92D1B812C}" destId="{7133690F-E709-4491-923A-1733FBE0F543}" srcOrd="0" destOrd="0" presId="urn:microsoft.com/office/officeart/2005/8/layout/process2"/>
    <dgm:cxn modelId="{FA02C66E-ECC7-4AE0-8C42-93A727F0B1BC}" type="presParOf" srcId="{B1FB9D3B-6600-4090-B9C4-95B5E2C09737}" destId="{811CA75B-BAB6-4BC7-BB30-9A0AAD3EA78A}" srcOrd="8" destOrd="0" presId="urn:microsoft.com/office/officeart/2005/8/layout/process2"/>
    <dgm:cxn modelId="{03D9D0CA-7D9E-43DB-8504-D33C0B61BC01}" type="presParOf" srcId="{B1FB9D3B-6600-4090-B9C4-95B5E2C09737}" destId="{5ABF4227-39FC-474B-8BDC-39F629F3BFD2}" srcOrd="9" destOrd="0" presId="urn:microsoft.com/office/officeart/2005/8/layout/process2"/>
    <dgm:cxn modelId="{F8BC600F-D60A-4990-BE26-3D2130828D1A}" type="presParOf" srcId="{5ABF4227-39FC-474B-8BDC-39F629F3BFD2}" destId="{11154F26-7E46-4A4D-AF95-93ACA17C5D50}" srcOrd="0" destOrd="0" presId="urn:microsoft.com/office/officeart/2005/8/layout/process2"/>
    <dgm:cxn modelId="{403BD7FF-7ABE-4EE9-B2E9-7AE938B531A4}" type="presParOf" srcId="{B1FB9D3B-6600-4090-B9C4-95B5E2C09737}" destId="{3A9CE811-66AC-43F4-B44D-EA32AF4C4839}" srcOrd="10" destOrd="0" presId="urn:microsoft.com/office/officeart/2005/8/layout/process2"/>
    <dgm:cxn modelId="{3FFB383D-27E3-4A61-9C57-713B4AED43BC}" type="presParOf" srcId="{B1FB9D3B-6600-4090-B9C4-95B5E2C09737}" destId="{BB87810F-0FA3-4883-99F6-D70C9D6C7E94}" srcOrd="11" destOrd="0" presId="urn:microsoft.com/office/officeart/2005/8/layout/process2"/>
    <dgm:cxn modelId="{43EC4A36-E5BA-4406-8A46-935D2AAE39C2}" type="presParOf" srcId="{BB87810F-0FA3-4883-99F6-D70C9D6C7E94}" destId="{56AD975E-F5FC-42E7-9B1D-EA42A152D6B8}" srcOrd="0" destOrd="0" presId="urn:microsoft.com/office/officeart/2005/8/layout/process2"/>
    <dgm:cxn modelId="{A49670E3-FC1D-4970-9C0D-8FD77E58E305}" type="presParOf" srcId="{B1FB9D3B-6600-4090-B9C4-95B5E2C09737}" destId="{56829AC1-750B-462D-A227-CC81E78066C0}" srcOrd="12" destOrd="0" presId="urn:microsoft.com/office/officeart/2005/8/layout/process2"/>
    <dgm:cxn modelId="{68DAB181-2468-47A5-8C98-63F14A2DA0C6}" type="presParOf" srcId="{B1FB9D3B-6600-4090-B9C4-95B5E2C09737}" destId="{05131482-E7E4-4CC6-B79D-AE88E5CBB2AF}" srcOrd="13" destOrd="0" presId="urn:microsoft.com/office/officeart/2005/8/layout/process2"/>
    <dgm:cxn modelId="{71A2E1C2-D77C-463E-A269-BA1192CC1C5D}" type="presParOf" srcId="{05131482-E7E4-4CC6-B79D-AE88E5CBB2AF}" destId="{769C9951-EEAD-47E9-96B7-DA943DCEA756}" srcOrd="0" destOrd="0" presId="urn:microsoft.com/office/officeart/2005/8/layout/process2"/>
    <dgm:cxn modelId="{8561EA88-A8A7-4363-96ED-438D2A1F965E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4C6AB501-9702-4B3A-AB92-7C317042A9ED}" type="presOf" srcId="{90E4BD86-0A98-41A0-A5F8-26FCACB8A377}" destId="{6941DCAD-943C-4746-A9D2-26342ABDD3FD}" srcOrd="1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FAE507A2-0554-40D8-8F12-E4F7F93709B5}" type="presOf" srcId="{552D4050-19F4-409F-A383-3155F3F21BF9}" destId="{818EBAE0-50CB-4A78-8014-0756649330C7}" srcOrd="0" destOrd="0" presId="urn:microsoft.com/office/officeart/2005/8/layout/process2"/>
    <dgm:cxn modelId="{90225BC9-E845-4020-8720-6F0352075F97}" type="presOf" srcId="{038B29AB-BC4C-4F35-B1ED-2F2DFDCE3EAC}" destId="{A84A368B-B76A-4290-A432-87D137B256EE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B0E17FE1-AB95-4E47-AB77-E9CE281D64AA}" type="presOf" srcId="{B46D7EE2-ED65-4092-9BF8-14A982E9C373}" destId="{4BD65FFB-36EE-46CC-AA55-5A4E1BCC869F}" srcOrd="0" destOrd="0" presId="urn:microsoft.com/office/officeart/2005/8/layout/process2"/>
    <dgm:cxn modelId="{0F62FEF4-45CC-4100-86B3-1821E1397A3C}" type="presOf" srcId="{90E4BD86-0A98-41A0-A5F8-26FCACB8A377}" destId="{8D509805-FEE5-48AE-9C4B-38FA56ED964E}" srcOrd="0" destOrd="0" presId="urn:microsoft.com/office/officeart/2005/8/layout/process2"/>
    <dgm:cxn modelId="{4E3FC71B-D285-4DD2-90C6-1663DB88BB82}" type="presParOf" srcId="{A84A368B-B76A-4290-A432-87D137B256EE}" destId="{818EBAE0-50CB-4A78-8014-0756649330C7}" srcOrd="0" destOrd="0" presId="urn:microsoft.com/office/officeart/2005/8/layout/process2"/>
    <dgm:cxn modelId="{81852168-1B7A-4293-8410-C4B3D6204D44}" type="presParOf" srcId="{A84A368B-B76A-4290-A432-87D137B256EE}" destId="{8D509805-FEE5-48AE-9C4B-38FA56ED964E}" srcOrd="1" destOrd="0" presId="urn:microsoft.com/office/officeart/2005/8/layout/process2"/>
    <dgm:cxn modelId="{DFF0E4AF-B633-4212-954D-B672D3203063}" type="presParOf" srcId="{8D509805-FEE5-48AE-9C4B-38FA56ED964E}" destId="{6941DCAD-943C-4746-A9D2-26342ABDD3FD}" srcOrd="0" destOrd="0" presId="urn:microsoft.com/office/officeart/2005/8/layout/process2"/>
    <dgm:cxn modelId="{C98AD8E7-3976-4B92-9DB0-B6EF2DEDC668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0D788F0C-3D95-4F34-A367-E4D58DCFF73B}" type="presOf" srcId="{21757B9F-DC47-4FD9-BE3D-1A137EFAFD95}" destId="{7B3A705D-CC8D-4762-BCFB-DAE41C7BD771}" srcOrd="0" destOrd="0" presId="urn:microsoft.com/office/officeart/2005/8/layout/process1"/>
    <dgm:cxn modelId="{141C0220-F8EC-46B6-AFA5-646AC213FF08}" type="presOf" srcId="{C08CD953-9F28-457F-872B-80E272EB6FEE}" destId="{5D2D7666-7C6D-4563-9517-952FB243EA77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8C38C140-F43D-4B60-8D40-BEAE0198744D}" type="presOf" srcId="{5AC0416C-EC48-449F-8E43-FBA320BF8604}" destId="{7015EED0-502A-42A3-86B0-84E9290D30E8}" srcOrd="0" destOrd="0" presId="urn:microsoft.com/office/officeart/2005/8/layout/process1"/>
    <dgm:cxn modelId="{C081626D-FDC3-41AF-81A1-83501E6A694C}" type="presOf" srcId="{21757B9F-DC47-4FD9-BE3D-1A137EFAFD95}" destId="{55900631-9FB4-49BD-8F1B-E04D495B95F6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920A8AC1-3773-4723-BC95-C3E6D8180A2E}" type="presOf" srcId="{CC2F45A9-A885-4990-A777-AAF0216B212E}" destId="{30B478A1-B155-422D-A388-AFA4D7FB626A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0B7EC2CF-92DC-4380-8019-F26C8BF9C807}" type="presOf" srcId="{ABCB427A-A9A3-4CC8-BE1B-33DE8B2FEDD7}" destId="{A0A68D78-FA8A-44B8-A3B5-B4D3DCC56BCD}" srcOrd="0" destOrd="0" presId="urn:microsoft.com/office/officeart/2005/8/layout/process1"/>
    <dgm:cxn modelId="{B30BF5E9-F66B-4699-A8AA-0886819636B0}" type="presOf" srcId="{5C4E6581-8E13-4266-85F4-E6A048D2DF5B}" destId="{D59D7C51-2173-4380-B111-0F70C6E7748E}" srcOrd="0" destOrd="0" presId="urn:microsoft.com/office/officeart/2005/8/layout/process1"/>
    <dgm:cxn modelId="{EEB7E3F9-9481-47BD-97C0-34004FBB7C4B}" type="presOf" srcId="{ABCB427A-A9A3-4CC8-BE1B-33DE8B2FEDD7}" destId="{DD92FBD0-BC94-4B24-92C6-107EAE0B9017}" srcOrd="1" destOrd="0" presId="urn:microsoft.com/office/officeart/2005/8/layout/process1"/>
    <dgm:cxn modelId="{7F75814F-1C81-4C34-B982-BC74FD7B2BE7}" type="presParOf" srcId="{D59D7C51-2173-4380-B111-0F70C6E7748E}" destId="{5D2D7666-7C6D-4563-9517-952FB243EA77}" srcOrd="0" destOrd="0" presId="urn:microsoft.com/office/officeart/2005/8/layout/process1"/>
    <dgm:cxn modelId="{E9C91F21-2F9E-4172-8E39-A48CE6612204}" type="presParOf" srcId="{D59D7C51-2173-4380-B111-0F70C6E7748E}" destId="{A0A68D78-FA8A-44B8-A3B5-B4D3DCC56BCD}" srcOrd="1" destOrd="0" presId="urn:microsoft.com/office/officeart/2005/8/layout/process1"/>
    <dgm:cxn modelId="{6EBFE1CD-01F1-4624-B212-880B913401C9}" type="presParOf" srcId="{A0A68D78-FA8A-44B8-A3B5-B4D3DCC56BCD}" destId="{DD92FBD0-BC94-4B24-92C6-107EAE0B9017}" srcOrd="0" destOrd="0" presId="urn:microsoft.com/office/officeart/2005/8/layout/process1"/>
    <dgm:cxn modelId="{E9E971C1-4942-4ACA-80EF-24175DC805DF}" type="presParOf" srcId="{D59D7C51-2173-4380-B111-0F70C6E7748E}" destId="{7015EED0-502A-42A3-86B0-84E9290D30E8}" srcOrd="2" destOrd="0" presId="urn:microsoft.com/office/officeart/2005/8/layout/process1"/>
    <dgm:cxn modelId="{A2AAC69B-733D-438C-B2BD-5ABE0EAEF86C}" type="presParOf" srcId="{D59D7C51-2173-4380-B111-0F70C6E7748E}" destId="{7B3A705D-CC8D-4762-BCFB-DAE41C7BD771}" srcOrd="3" destOrd="0" presId="urn:microsoft.com/office/officeart/2005/8/layout/process1"/>
    <dgm:cxn modelId="{948D447C-20FF-4945-A7A3-CD6F12F204F0}" type="presParOf" srcId="{7B3A705D-CC8D-4762-BCFB-DAE41C7BD771}" destId="{55900631-9FB4-49BD-8F1B-E04D495B95F6}" srcOrd="0" destOrd="0" presId="urn:microsoft.com/office/officeart/2005/8/layout/process1"/>
    <dgm:cxn modelId="{5C61DFA1-8317-42AD-B410-6CACB513522E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F1AECD0F-F81C-4257-8A4C-E586F166244B}" type="presOf" srcId="{1C767958-3B77-4563-9BA3-BDA53FF2AE2F}" destId="{1D6D0F8E-8D3C-4B3C-8274-51B9538F5D5B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3ECBCA25-34F3-4E9B-9B7C-3AB803EB5F9D}" type="presOf" srcId="{91AB941A-5F81-49A0-AC43-68558F84424B}" destId="{6355D51B-3DAF-4E1C-94B8-25C138DB0D59}" srcOrd="0" destOrd="0" presId="urn:microsoft.com/office/officeart/2005/8/layout/process2"/>
    <dgm:cxn modelId="{5F70F325-121B-4841-93F0-F95D2880D1EA}" type="presOf" srcId="{67698DF0-9AAA-4BC1-B786-ED0783B9E018}" destId="{DD280494-1600-4B7C-8097-5CD1E176B9BB}" srcOrd="0" destOrd="0" presId="urn:microsoft.com/office/officeart/2005/8/layout/process2"/>
    <dgm:cxn modelId="{770E382B-686B-49E5-9E3E-5AC77FCC5898}" type="presOf" srcId="{433C70DD-72BE-4E26-81E7-5A6BDA321E5B}" destId="{6F9F30B0-CBF6-4658-9ABF-454D27E030A3}" srcOrd="0" destOrd="0" presId="urn:microsoft.com/office/officeart/2005/8/layout/process2"/>
    <dgm:cxn modelId="{30B12932-B9A4-476E-B9FA-1D1B6E0214BE}" type="presOf" srcId="{792F1F7A-DD67-4CE1-A4D3-6278C72EBCA8}" destId="{25AA54A7-6456-4420-AB83-CB35AFD4A764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03D65B35-F150-4931-A534-9532BD743B1B}" type="presOf" srcId="{B5700BDB-7269-433A-BDBA-C1A222BE1E4E}" destId="{C14A17A0-3EE6-4FB5-AE4E-9985B411875B}" srcOrd="0" destOrd="0" presId="urn:microsoft.com/office/officeart/2005/8/layout/process2"/>
    <dgm:cxn modelId="{5F147E36-E180-4823-8A20-9726A4B6FB9D}" type="presOf" srcId="{3D96A13B-4B02-448C-BB99-EF7CCFA6D725}" destId="{B1FB9D3B-6600-4090-B9C4-95B5E2C09737}" srcOrd="0" destOrd="0" presId="urn:microsoft.com/office/officeart/2005/8/layout/process2"/>
    <dgm:cxn modelId="{6B9EF15D-C2C5-4FAB-AB62-5B814A281FEB}" type="presOf" srcId="{6A7D81D1-E68E-492B-9DED-7852F817B6FB}" destId="{DAC4F400-5FB0-4CB8-B191-C0BD5A1F9215}" srcOrd="0" destOrd="0" presId="urn:microsoft.com/office/officeart/2005/8/layout/process2"/>
    <dgm:cxn modelId="{0B8FDF41-9E0A-4912-A0EE-9B9638B2F1BC}" type="presOf" srcId="{AA52E8FA-B926-4B76-B4C3-D827373CFFFE}" destId="{DD0122DB-A18D-4FF9-AAAA-D1F03AC9D738}" srcOrd="1" destOrd="0" presId="urn:microsoft.com/office/officeart/2005/8/layout/process2"/>
    <dgm:cxn modelId="{2A98A843-E3E1-455A-BFCF-F25D502809BC}" type="presOf" srcId="{FF532276-93C3-471C-83F7-5C93F5B9AB9D}" destId="{DB03E575-8BD0-4007-B55E-95ABFBF3AD72}" srcOrd="1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FECA2B4C-2022-44F7-8EE8-CE789782B679}" type="presOf" srcId="{AD7D415E-BCB4-46FD-8725-A71C2D72730D}" destId="{49520402-1399-45E4-9354-368B3CBD14CC}" srcOrd="1" destOrd="0" presId="urn:microsoft.com/office/officeart/2005/8/layout/process2"/>
    <dgm:cxn modelId="{CEC97B4F-F11B-4C35-ABE2-33A6AA66E036}" type="presOf" srcId="{FF532276-93C3-471C-83F7-5C93F5B9AB9D}" destId="{82789724-6AB2-442D-805C-5AF51FD692D0}" srcOrd="0" destOrd="0" presId="urn:microsoft.com/office/officeart/2005/8/layout/process2"/>
    <dgm:cxn modelId="{9B9F6670-6D63-4FBA-9707-B9078E86DB76}" type="presOf" srcId="{E8C2D3C4-0D7A-4F5B-91DA-BB602E0C2FB8}" destId="{60B672B7-2350-4A8F-B139-59B177E99381}" srcOrd="1" destOrd="0" presId="urn:microsoft.com/office/officeart/2005/8/layout/process2"/>
    <dgm:cxn modelId="{C18ACD54-37EA-4591-AF6C-768052CF2970}" type="presOf" srcId="{7E465643-6CBF-409E-8701-D268007AE0BB}" destId="{1C572C5E-AEF8-4863-9DE0-AC9725AFF800}" srcOrd="1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6D06C78B-6B6F-4664-BC8C-77B439A5791E}" type="presOf" srcId="{AD7D415E-BCB4-46FD-8725-A71C2D72730D}" destId="{0E9CAB7A-90E8-4C93-8AA0-CB26DDC19936}" srcOrd="0" destOrd="0" presId="urn:microsoft.com/office/officeart/2005/8/layout/process2"/>
    <dgm:cxn modelId="{34236B92-F84E-4D14-A12A-63B86FE9022D}" type="presOf" srcId="{7E465643-6CBF-409E-8701-D268007AE0BB}" destId="{2E665667-BB49-41CF-BAFB-1B9208CCC679}" srcOrd="0" destOrd="0" presId="urn:microsoft.com/office/officeart/2005/8/layout/process2"/>
    <dgm:cxn modelId="{EB3238AB-CE3A-4757-B43D-3FECEA9004CC}" type="presOf" srcId="{3328F060-4C09-499C-A006-A3302CA2F6ED}" destId="{11AB8C2C-8A97-4F02-977C-D84F14FF5219}" srcOrd="0" destOrd="0" presId="urn:microsoft.com/office/officeart/2005/8/layout/process2"/>
    <dgm:cxn modelId="{33F475AD-51BC-4229-A21A-6737184D60C3}" type="presOf" srcId="{B5700BDB-7269-433A-BDBA-C1A222BE1E4E}" destId="{212873FB-F00A-4A6A-BED1-248B6F581EEE}" srcOrd="1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7826C7C9-F7D4-4720-BCC0-A9B2D13D7435}" type="presOf" srcId="{433C70DD-72BE-4E26-81E7-5A6BDA321E5B}" destId="{0A29A38B-3B8A-49C3-92EE-F76CC278FC89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3FC4BBE6-5895-4CBB-9C52-8E390B9E9885}" type="presOf" srcId="{E8C2D3C4-0D7A-4F5B-91DA-BB602E0C2FB8}" destId="{1D91FA24-77A2-494E-B8C0-06DBC9A5BE00}" srcOrd="0" destOrd="0" presId="urn:microsoft.com/office/officeart/2005/8/layout/process2"/>
    <dgm:cxn modelId="{C74954EE-3BC5-4F9B-9889-E5FD11DE80DA}" type="presOf" srcId="{66A6E0F7-BF07-4FFF-8DC5-3DB878FD309F}" destId="{1D9A3740-AC91-4540-98DA-3B82E7ED3223}" srcOrd="0" destOrd="0" presId="urn:microsoft.com/office/officeart/2005/8/layout/process2"/>
    <dgm:cxn modelId="{998DBAFC-17FF-418E-9FA3-EFA57C8CA72A}" type="presOf" srcId="{AA52E8FA-B926-4B76-B4C3-D827373CFFFE}" destId="{3FFC363B-FB87-4366-91CE-1A2884167418}" srcOrd="0" destOrd="0" presId="urn:microsoft.com/office/officeart/2005/8/layout/process2"/>
    <dgm:cxn modelId="{39F352FE-36D6-45BB-A264-AACA2452CE4F}" type="presOf" srcId="{BB99056A-3104-413C-BBD8-2437B8C9664C}" destId="{E28EFDD5-057F-44DE-870D-EC261DA1F007}" srcOrd="0" destOrd="0" presId="urn:microsoft.com/office/officeart/2005/8/layout/process2"/>
    <dgm:cxn modelId="{4C970AF6-552C-4B58-ACD7-44A4E194A4B8}" type="presParOf" srcId="{B1FB9D3B-6600-4090-B9C4-95B5E2C09737}" destId="{1D9A3740-AC91-4540-98DA-3B82E7ED3223}" srcOrd="0" destOrd="0" presId="urn:microsoft.com/office/officeart/2005/8/layout/process2"/>
    <dgm:cxn modelId="{F4C4550C-208D-4D4C-943E-3304684A36E7}" type="presParOf" srcId="{B1FB9D3B-6600-4090-B9C4-95B5E2C09737}" destId="{2E665667-BB49-41CF-BAFB-1B9208CCC679}" srcOrd="1" destOrd="0" presId="urn:microsoft.com/office/officeart/2005/8/layout/process2"/>
    <dgm:cxn modelId="{659142C6-A772-4F90-A7FF-6B6F435E7079}" type="presParOf" srcId="{2E665667-BB49-41CF-BAFB-1B9208CCC679}" destId="{1C572C5E-AEF8-4863-9DE0-AC9725AFF800}" srcOrd="0" destOrd="0" presId="urn:microsoft.com/office/officeart/2005/8/layout/process2"/>
    <dgm:cxn modelId="{B370A823-8324-4CD8-B91D-6B0A6674BFB7}" type="presParOf" srcId="{B1FB9D3B-6600-4090-B9C4-95B5E2C09737}" destId="{1D6D0F8E-8D3C-4B3C-8274-51B9538F5D5B}" srcOrd="2" destOrd="0" presId="urn:microsoft.com/office/officeart/2005/8/layout/process2"/>
    <dgm:cxn modelId="{6C0E93A6-2552-4B97-A270-9070571DAC0A}" type="presParOf" srcId="{B1FB9D3B-6600-4090-B9C4-95B5E2C09737}" destId="{C14A17A0-3EE6-4FB5-AE4E-9985B411875B}" srcOrd="3" destOrd="0" presId="urn:microsoft.com/office/officeart/2005/8/layout/process2"/>
    <dgm:cxn modelId="{A213C679-1F9B-4A24-92D2-A80758A93867}" type="presParOf" srcId="{C14A17A0-3EE6-4FB5-AE4E-9985B411875B}" destId="{212873FB-F00A-4A6A-BED1-248B6F581EEE}" srcOrd="0" destOrd="0" presId="urn:microsoft.com/office/officeart/2005/8/layout/process2"/>
    <dgm:cxn modelId="{FC6C3B67-20D9-48A4-ABD2-8D1496F40F1C}" type="presParOf" srcId="{B1FB9D3B-6600-4090-B9C4-95B5E2C09737}" destId="{11AB8C2C-8A97-4F02-977C-D84F14FF5219}" srcOrd="4" destOrd="0" presId="urn:microsoft.com/office/officeart/2005/8/layout/process2"/>
    <dgm:cxn modelId="{40D6FFAA-18EE-4242-92CA-C4927A65E474}" type="presParOf" srcId="{B1FB9D3B-6600-4090-B9C4-95B5E2C09737}" destId="{1D91FA24-77A2-494E-B8C0-06DBC9A5BE00}" srcOrd="5" destOrd="0" presId="urn:microsoft.com/office/officeart/2005/8/layout/process2"/>
    <dgm:cxn modelId="{D0FEFA74-B84B-4421-B058-C3B9CB83987E}" type="presParOf" srcId="{1D91FA24-77A2-494E-B8C0-06DBC9A5BE00}" destId="{60B672B7-2350-4A8F-B139-59B177E99381}" srcOrd="0" destOrd="0" presId="urn:microsoft.com/office/officeart/2005/8/layout/process2"/>
    <dgm:cxn modelId="{EC35D275-9A6F-4AA1-BA1C-1D101EA0924D}" type="presParOf" srcId="{B1FB9D3B-6600-4090-B9C4-95B5E2C09737}" destId="{25AA54A7-6456-4420-AB83-CB35AFD4A764}" srcOrd="6" destOrd="0" presId="urn:microsoft.com/office/officeart/2005/8/layout/process2"/>
    <dgm:cxn modelId="{30311EEE-FE3D-4DCA-B7FE-05528A556997}" type="presParOf" srcId="{B1FB9D3B-6600-4090-B9C4-95B5E2C09737}" destId="{0E9CAB7A-90E8-4C93-8AA0-CB26DDC19936}" srcOrd="7" destOrd="0" presId="urn:microsoft.com/office/officeart/2005/8/layout/process2"/>
    <dgm:cxn modelId="{2A602D06-C16E-4E1F-960B-33836B0F13E4}" type="presParOf" srcId="{0E9CAB7A-90E8-4C93-8AA0-CB26DDC19936}" destId="{49520402-1399-45E4-9354-368B3CBD14CC}" srcOrd="0" destOrd="0" presId="urn:microsoft.com/office/officeart/2005/8/layout/process2"/>
    <dgm:cxn modelId="{5638B89C-F6FC-410E-8EAA-BA596FBB5FBD}" type="presParOf" srcId="{B1FB9D3B-6600-4090-B9C4-95B5E2C09737}" destId="{E28EFDD5-057F-44DE-870D-EC261DA1F007}" srcOrd="8" destOrd="0" presId="urn:microsoft.com/office/officeart/2005/8/layout/process2"/>
    <dgm:cxn modelId="{3607DB1A-B5CF-4FE5-A61C-069DAA0373E9}" type="presParOf" srcId="{B1FB9D3B-6600-4090-B9C4-95B5E2C09737}" destId="{3FFC363B-FB87-4366-91CE-1A2884167418}" srcOrd="9" destOrd="0" presId="urn:microsoft.com/office/officeart/2005/8/layout/process2"/>
    <dgm:cxn modelId="{E8862E3A-E2C6-4693-8EB6-425A1B1C0FBF}" type="presParOf" srcId="{3FFC363B-FB87-4366-91CE-1A2884167418}" destId="{DD0122DB-A18D-4FF9-AAAA-D1F03AC9D738}" srcOrd="0" destOrd="0" presId="urn:microsoft.com/office/officeart/2005/8/layout/process2"/>
    <dgm:cxn modelId="{30F9ABA5-D69F-49E4-BE17-037BE08C7034}" type="presParOf" srcId="{B1FB9D3B-6600-4090-B9C4-95B5E2C09737}" destId="{DD280494-1600-4B7C-8097-5CD1E176B9BB}" srcOrd="10" destOrd="0" presId="urn:microsoft.com/office/officeart/2005/8/layout/process2"/>
    <dgm:cxn modelId="{5B1270CA-820D-42AC-A69B-8A5B39011858}" type="presParOf" srcId="{B1FB9D3B-6600-4090-B9C4-95B5E2C09737}" destId="{82789724-6AB2-442D-805C-5AF51FD692D0}" srcOrd="11" destOrd="0" presId="urn:microsoft.com/office/officeart/2005/8/layout/process2"/>
    <dgm:cxn modelId="{8A4C30F4-DD7C-47D7-85CB-21CCD1389C07}" type="presParOf" srcId="{82789724-6AB2-442D-805C-5AF51FD692D0}" destId="{DB03E575-8BD0-4007-B55E-95ABFBF3AD72}" srcOrd="0" destOrd="0" presId="urn:microsoft.com/office/officeart/2005/8/layout/process2"/>
    <dgm:cxn modelId="{A6A060CD-0285-40B7-B950-59030AD9373C}" type="presParOf" srcId="{B1FB9D3B-6600-4090-B9C4-95B5E2C09737}" destId="{6355D51B-3DAF-4E1C-94B8-25C138DB0D59}" srcOrd="12" destOrd="0" presId="urn:microsoft.com/office/officeart/2005/8/layout/process2"/>
    <dgm:cxn modelId="{1CBD94F1-4952-4642-9E55-5FEAD5E7CD05}" type="presParOf" srcId="{B1FB9D3B-6600-4090-B9C4-95B5E2C09737}" destId="{6F9F30B0-CBF6-4658-9ABF-454D27E030A3}" srcOrd="13" destOrd="0" presId="urn:microsoft.com/office/officeart/2005/8/layout/process2"/>
    <dgm:cxn modelId="{2702E453-E36C-4217-91F7-BFCB906B5300}" type="presParOf" srcId="{6F9F30B0-CBF6-4658-9ABF-454D27E030A3}" destId="{0A29A38B-3B8A-49C3-92EE-F76CC278FC89}" srcOrd="0" destOrd="0" presId="urn:microsoft.com/office/officeart/2005/8/layout/process2"/>
    <dgm:cxn modelId="{0B8C31F7-BA44-4A99-8E11-96200B892F02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92B66A0B-EC99-4D15-A74C-219A894ED56E}" type="presOf" srcId="{2EB91498-DE7E-48D7-B11D-7EF2BE821474}" destId="{CCF35B3E-DEF0-4071-AD8D-CFCCA405AEC1}" srcOrd="0" destOrd="0" presId="urn:microsoft.com/office/officeart/2005/8/layout/process2"/>
    <dgm:cxn modelId="{74B55218-8D55-4039-ABFA-B3B6629C0CEB}" type="presOf" srcId="{7845D63B-3E43-448A-9ACC-16CAF2DD5BB2}" destId="{02A1ECE7-6786-4F83-BC67-BA3308B316B6}" srcOrd="1" destOrd="0" presId="urn:microsoft.com/office/officeart/2005/8/layout/process2"/>
    <dgm:cxn modelId="{C1F2FD1C-F134-4691-9A5E-ECEF310C8935}" type="presOf" srcId="{AA52E8FA-B926-4B76-B4C3-D827373CFFFE}" destId="{DD0122DB-A18D-4FF9-AAAA-D1F03AC9D738}" srcOrd="1" destOrd="0" presId="urn:microsoft.com/office/officeart/2005/8/layout/process2"/>
    <dgm:cxn modelId="{3E0BE920-C223-4552-A593-B4BE30B6129A}" type="presOf" srcId="{51549EC1-E96E-41DC-B142-BF9A553290BC}" destId="{39FD6B88-F89D-4874-A0D1-956DC7361AD5}" srcOrd="0" destOrd="0" presId="urn:microsoft.com/office/officeart/2005/8/layout/process2"/>
    <dgm:cxn modelId="{69C49621-0C0D-44FB-BBBD-034AEEF60206}" type="presOf" srcId="{792F1F7A-DD67-4CE1-A4D3-6278C72EBCA8}" destId="{25AA54A7-6456-4420-AB83-CB35AFD4A764}" srcOrd="0" destOrd="0" presId="urn:microsoft.com/office/officeart/2005/8/layout/process2"/>
    <dgm:cxn modelId="{56F3C228-28E8-4089-8DEB-2652F30578E6}" type="presOf" srcId="{AD7D415E-BCB4-46FD-8725-A71C2D72730D}" destId="{49520402-1399-45E4-9354-368B3CBD14CC}" srcOrd="1" destOrd="0" presId="urn:microsoft.com/office/officeart/2005/8/layout/process2"/>
    <dgm:cxn modelId="{79F37832-3142-4DA3-9D83-85349C6180D9}" type="presOf" srcId="{7241FABB-7885-4D70-A48E-8AED8AD5803A}" destId="{04FB325B-2994-47DC-9D75-C16010630A0B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30ED643D-9224-4F9F-9461-0958C99CF2C4}" type="presOf" srcId="{7845D63B-3E43-448A-9ACC-16CAF2DD5BB2}" destId="{1BDB2552-1992-4DE7-BD78-D746232AE333}" srcOrd="0" destOrd="0" presId="urn:microsoft.com/office/officeart/2005/8/layout/process2"/>
    <dgm:cxn modelId="{2DE1613E-57B6-45D3-9CE9-EB6ABB8A8795}" type="presOf" srcId="{0FF1858A-0998-40AD-AC65-1225C122AABF}" destId="{9BFAD72E-5D34-4448-A2D4-666EEDEBECF1}" srcOrd="0" destOrd="0" presId="urn:microsoft.com/office/officeart/2005/8/layout/process2"/>
    <dgm:cxn modelId="{1D2A7A3F-25FA-40BA-AB69-6D1EEE34BD28}" type="presOf" srcId="{55DFCF76-5A93-48C9-B1A8-4B4068D50645}" destId="{7013F7AB-752C-40E9-B0F5-EDA3AB516911}" srcOrd="0" destOrd="0" presId="urn:microsoft.com/office/officeart/2005/8/layout/process2"/>
    <dgm:cxn modelId="{C4537D5D-8C2E-46C8-B934-2E308F8BD98D}" type="presOf" srcId="{55DFCF76-5A93-48C9-B1A8-4B4068D50645}" destId="{3B65FB06-189C-41BA-9092-ABD9353201CA}" srcOrd="1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40CDE873-F024-4203-9AF5-44B1DE5EA1E9}" type="presOf" srcId="{E8C2D3C4-0D7A-4F5B-91DA-BB602E0C2FB8}" destId="{1D91FA24-77A2-494E-B8C0-06DBC9A5BE00}" srcOrd="0" destOrd="0" presId="urn:microsoft.com/office/officeart/2005/8/layout/process2"/>
    <dgm:cxn modelId="{F657FF73-C1BD-4611-AAF5-0BB57D90755A}" type="presOf" srcId="{FF532276-93C3-471C-83F7-5C93F5B9AB9D}" destId="{DB03E575-8BD0-4007-B55E-95ABFBF3AD72}" srcOrd="1" destOrd="0" presId="urn:microsoft.com/office/officeart/2005/8/layout/process2"/>
    <dgm:cxn modelId="{7D51FD55-6A9C-46E8-9CFF-3FBAD97C4DF8}" type="presOf" srcId="{67698DF0-9AAA-4BC1-B786-ED0783B9E018}" destId="{DD280494-1600-4B7C-8097-5CD1E176B9BB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FCECEF8C-9A77-4ADA-9C2E-848BD6ECC798}" type="presOf" srcId="{AD7D415E-BCB4-46FD-8725-A71C2D72730D}" destId="{0E9CAB7A-90E8-4C93-8AA0-CB26DDC19936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F720D9A0-D81E-4283-9B1F-8DAE05117A49}" type="presOf" srcId="{E8C2D3C4-0D7A-4F5B-91DA-BB602E0C2FB8}" destId="{60B672B7-2350-4A8F-B139-59B177E99381}" srcOrd="1" destOrd="0" presId="urn:microsoft.com/office/officeart/2005/8/layout/process2"/>
    <dgm:cxn modelId="{156C3DA8-8CE0-49A2-9F6D-0A87EDC3760C}" type="presOf" srcId="{3328F060-4C09-499C-A006-A3302CA2F6ED}" destId="{11AB8C2C-8A97-4F02-977C-D84F14FF5219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47E58FB9-F501-4965-BAC2-7BA9C221BB2C}" type="presOf" srcId="{FF532276-93C3-471C-83F7-5C93F5B9AB9D}" destId="{82789724-6AB2-442D-805C-5AF51FD692D0}" srcOrd="0" destOrd="0" presId="urn:microsoft.com/office/officeart/2005/8/layout/process2"/>
    <dgm:cxn modelId="{751D99D1-4EF1-426D-AF95-75CF7FA9B5E2}" type="presOf" srcId="{2EB91498-DE7E-48D7-B11D-7EF2BE821474}" destId="{D26C2CDB-E380-4206-8DCA-682FB6AD1690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A33F21DA-A84C-4800-8B19-863B01ED8DAA}" type="presOf" srcId="{3D96A13B-4B02-448C-BB99-EF7CCFA6D725}" destId="{B1FB9D3B-6600-4090-B9C4-95B5E2C09737}" srcOrd="0" destOrd="0" presId="urn:microsoft.com/office/officeart/2005/8/layout/process2"/>
    <dgm:cxn modelId="{826A1BE5-1106-478D-9807-18A0D5C0644D}" type="presOf" srcId="{BB99056A-3104-413C-BBD8-2437B8C9664C}" destId="{E28EFDD5-057F-44DE-870D-EC261DA1F007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7A487BEE-1943-4022-B7CD-972DCBC29212}" type="presOf" srcId="{FCC8AF73-9A9E-4395-A96C-CA2FFE0B422F}" destId="{F06AED2A-D937-41A7-8B44-893D5D19688B}" srcOrd="0" destOrd="0" presId="urn:microsoft.com/office/officeart/2005/8/layout/process2"/>
    <dgm:cxn modelId="{F5301DF0-0644-4832-AFDC-DCD89C8FAE06}" type="presOf" srcId="{AA52E8FA-B926-4B76-B4C3-D827373CFFFE}" destId="{3FFC363B-FB87-4366-91CE-1A2884167418}" srcOrd="0" destOrd="0" presId="urn:microsoft.com/office/officeart/2005/8/layout/process2"/>
    <dgm:cxn modelId="{053188FF-F267-46BD-88FE-E015E5D86769}" type="presParOf" srcId="{B1FB9D3B-6600-4090-B9C4-95B5E2C09737}" destId="{11AB8C2C-8A97-4F02-977C-D84F14FF5219}" srcOrd="0" destOrd="0" presId="urn:microsoft.com/office/officeart/2005/8/layout/process2"/>
    <dgm:cxn modelId="{B04B848D-1C0B-4FC7-BAE2-C926E2A750B4}" type="presParOf" srcId="{B1FB9D3B-6600-4090-B9C4-95B5E2C09737}" destId="{1D91FA24-77A2-494E-B8C0-06DBC9A5BE00}" srcOrd="1" destOrd="0" presId="urn:microsoft.com/office/officeart/2005/8/layout/process2"/>
    <dgm:cxn modelId="{E86A10D2-30F4-47C2-90B9-C8CDB32F8B7C}" type="presParOf" srcId="{1D91FA24-77A2-494E-B8C0-06DBC9A5BE00}" destId="{60B672B7-2350-4A8F-B139-59B177E99381}" srcOrd="0" destOrd="0" presId="urn:microsoft.com/office/officeart/2005/8/layout/process2"/>
    <dgm:cxn modelId="{C791E2FE-32D5-441A-97D1-4B21EE89E96D}" type="presParOf" srcId="{B1FB9D3B-6600-4090-B9C4-95B5E2C09737}" destId="{25AA54A7-6456-4420-AB83-CB35AFD4A764}" srcOrd="2" destOrd="0" presId="urn:microsoft.com/office/officeart/2005/8/layout/process2"/>
    <dgm:cxn modelId="{E8BD0ED5-C31C-42E6-9778-EBB12D8FE6CB}" type="presParOf" srcId="{B1FB9D3B-6600-4090-B9C4-95B5E2C09737}" destId="{0E9CAB7A-90E8-4C93-8AA0-CB26DDC19936}" srcOrd="3" destOrd="0" presId="urn:microsoft.com/office/officeart/2005/8/layout/process2"/>
    <dgm:cxn modelId="{8AC08BC2-D452-42D9-B52E-2D4D5C0931CE}" type="presParOf" srcId="{0E9CAB7A-90E8-4C93-8AA0-CB26DDC19936}" destId="{49520402-1399-45E4-9354-368B3CBD14CC}" srcOrd="0" destOrd="0" presId="urn:microsoft.com/office/officeart/2005/8/layout/process2"/>
    <dgm:cxn modelId="{FE28E1D1-1062-4B76-A705-8DC133591919}" type="presParOf" srcId="{B1FB9D3B-6600-4090-B9C4-95B5E2C09737}" destId="{E28EFDD5-057F-44DE-870D-EC261DA1F007}" srcOrd="4" destOrd="0" presId="urn:microsoft.com/office/officeart/2005/8/layout/process2"/>
    <dgm:cxn modelId="{7AE86D3C-0C3B-47CA-927E-CBA55BDC42AB}" type="presParOf" srcId="{B1FB9D3B-6600-4090-B9C4-95B5E2C09737}" destId="{3FFC363B-FB87-4366-91CE-1A2884167418}" srcOrd="5" destOrd="0" presId="urn:microsoft.com/office/officeart/2005/8/layout/process2"/>
    <dgm:cxn modelId="{DAF0A1C8-E579-4F62-BCBA-F024E562009E}" type="presParOf" srcId="{3FFC363B-FB87-4366-91CE-1A2884167418}" destId="{DD0122DB-A18D-4FF9-AAAA-D1F03AC9D738}" srcOrd="0" destOrd="0" presId="urn:microsoft.com/office/officeart/2005/8/layout/process2"/>
    <dgm:cxn modelId="{9EAE2136-6973-4D3A-80AD-E89742EA867C}" type="presParOf" srcId="{B1FB9D3B-6600-4090-B9C4-95B5E2C09737}" destId="{04FB325B-2994-47DC-9D75-C16010630A0B}" srcOrd="6" destOrd="0" presId="urn:microsoft.com/office/officeart/2005/8/layout/process2"/>
    <dgm:cxn modelId="{8842B85B-B4D2-4700-ADF7-9268A4FCBF0F}" type="presParOf" srcId="{B1FB9D3B-6600-4090-B9C4-95B5E2C09737}" destId="{CCF35B3E-DEF0-4071-AD8D-CFCCA405AEC1}" srcOrd="7" destOrd="0" presId="urn:microsoft.com/office/officeart/2005/8/layout/process2"/>
    <dgm:cxn modelId="{4BBF8086-C22B-4F75-9F6F-4FDA8309EDFE}" type="presParOf" srcId="{CCF35B3E-DEF0-4071-AD8D-CFCCA405AEC1}" destId="{D26C2CDB-E380-4206-8DCA-682FB6AD1690}" srcOrd="0" destOrd="0" presId="urn:microsoft.com/office/officeart/2005/8/layout/process2"/>
    <dgm:cxn modelId="{CF4F41CC-7364-4E26-B349-05AF8D3E27D8}" type="presParOf" srcId="{B1FB9D3B-6600-4090-B9C4-95B5E2C09737}" destId="{DD280494-1600-4B7C-8097-5CD1E176B9BB}" srcOrd="8" destOrd="0" presId="urn:microsoft.com/office/officeart/2005/8/layout/process2"/>
    <dgm:cxn modelId="{145EE00D-A63E-4FB0-91D3-900737D11477}" type="presParOf" srcId="{B1FB9D3B-6600-4090-B9C4-95B5E2C09737}" destId="{82789724-6AB2-442D-805C-5AF51FD692D0}" srcOrd="9" destOrd="0" presId="urn:microsoft.com/office/officeart/2005/8/layout/process2"/>
    <dgm:cxn modelId="{04D0DC73-AB3C-4240-8000-DFE29BED939F}" type="presParOf" srcId="{82789724-6AB2-442D-805C-5AF51FD692D0}" destId="{DB03E575-8BD0-4007-B55E-95ABFBF3AD72}" srcOrd="0" destOrd="0" presId="urn:microsoft.com/office/officeart/2005/8/layout/process2"/>
    <dgm:cxn modelId="{377E7CD7-9D22-4A23-9B67-410C8B43735D}" type="presParOf" srcId="{B1FB9D3B-6600-4090-B9C4-95B5E2C09737}" destId="{9BFAD72E-5D34-4448-A2D4-666EEDEBECF1}" srcOrd="10" destOrd="0" presId="urn:microsoft.com/office/officeart/2005/8/layout/process2"/>
    <dgm:cxn modelId="{49C8CEB9-7DCB-4A38-B346-4CA7F4B962BE}" type="presParOf" srcId="{B1FB9D3B-6600-4090-B9C4-95B5E2C09737}" destId="{1BDB2552-1992-4DE7-BD78-D746232AE333}" srcOrd="11" destOrd="0" presId="urn:microsoft.com/office/officeart/2005/8/layout/process2"/>
    <dgm:cxn modelId="{2DDBFFF2-1EE2-4763-9CE2-319241078CB2}" type="presParOf" srcId="{1BDB2552-1992-4DE7-BD78-D746232AE333}" destId="{02A1ECE7-6786-4F83-BC67-BA3308B316B6}" srcOrd="0" destOrd="0" presId="urn:microsoft.com/office/officeart/2005/8/layout/process2"/>
    <dgm:cxn modelId="{1C68637C-D07C-4A27-A72C-5061275CA928}" type="presParOf" srcId="{B1FB9D3B-6600-4090-B9C4-95B5E2C09737}" destId="{F06AED2A-D937-41A7-8B44-893D5D19688B}" srcOrd="12" destOrd="0" presId="urn:microsoft.com/office/officeart/2005/8/layout/process2"/>
    <dgm:cxn modelId="{43C83802-3A74-48A1-B0DF-1D96BD2030E6}" type="presParOf" srcId="{B1FB9D3B-6600-4090-B9C4-95B5E2C09737}" destId="{7013F7AB-752C-40E9-B0F5-EDA3AB516911}" srcOrd="13" destOrd="0" presId="urn:microsoft.com/office/officeart/2005/8/layout/process2"/>
    <dgm:cxn modelId="{22C8FF4E-EEBC-4655-8208-C8700E64E9FE}" type="presParOf" srcId="{7013F7AB-752C-40E9-B0F5-EDA3AB516911}" destId="{3B65FB06-189C-41BA-9092-ABD9353201CA}" srcOrd="0" destOrd="0" presId="urn:microsoft.com/office/officeart/2005/8/layout/process2"/>
    <dgm:cxn modelId="{D5A7E151-A9BC-45AF-8F67-318DD7AB5539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D381A06-EBA5-47A5-8DB6-73E9B44C6768}" type="presOf" srcId="{04AD9DF9-1C8F-48F4-ACA7-09B1CD0FD715}" destId="{8F4B100F-0B9E-4A04-BA8A-C9E5BDFF34CF}" srcOrd="0" destOrd="0" presId="urn:microsoft.com/office/officeart/2005/8/layout/process2"/>
    <dgm:cxn modelId="{555B5808-F7C8-4532-9467-ED42A2F8B263}" type="presOf" srcId="{7B0889C6-F789-40AF-99BC-41FA220EDF91}" destId="{05131482-E7E4-4CC6-B79D-AE88E5CBB2AF}" srcOrd="0" destOrd="0" presId="urn:microsoft.com/office/officeart/2005/8/layout/process2"/>
    <dgm:cxn modelId="{2C71D116-820F-4869-A9A2-66ABA4DD4397}" type="presOf" srcId="{2844A7D5-22B0-43D5-A1A8-0F1A6A19A97E}" destId="{F807A87D-2210-4B5E-A4CB-9DDB12DB9125}" srcOrd="0" destOrd="0" presId="urn:microsoft.com/office/officeart/2005/8/layout/process2"/>
    <dgm:cxn modelId="{CC3DA01C-27CA-4BFE-A6B2-BEB397E8CB19}" type="presOf" srcId="{9CC41379-01EB-448C-A991-D9694708954F}" destId="{811CA75B-BAB6-4BC7-BB30-9A0AAD3EA78A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8815932F-6505-402D-931A-AC5539A5EE89}" type="presOf" srcId="{7B0889C6-F789-40AF-99BC-41FA220EDF91}" destId="{769C9951-EEAD-47E9-96B7-DA943DCEA756}" srcOrd="1" destOrd="0" presId="urn:microsoft.com/office/officeart/2005/8/layout/process2"/>
    <dgm:cxn modelId="{7BF7C43B-D538-453F-B2AC-FDCFAC833145}" type="presOf" srcId="{3D96A13B-4B02-448C-BB99-EF7CCFA6D725}" destId="{B1FB9D3B-6600-4090-B9C4-95B5E2C09737}" srcOrd="0" destOrd="0" presId="urn:microsoft.com/office/officeart/2005/8/layout/process2"/>
    <dgm:cxn modelId="{AD36BA3C-C7A9-49D8-821D-3E61834B2B3F}" type="presOf" srcId="{E30C771F-36C6-486E-91A2-555B3848AF15}" destId="{A0A745EE-4080-456F-B66D-ECC92D1B812C}" srcOrd="0" destOrd="0" presId="urn:microsoft.com/office/officeart/2005/8/layout/process2"/>
    <dgm:cxn modelId="{7A81913E-AFCD-40C4-8F2A-D816CCB5079F}" type="presOf" srcId="{7E4AAF66-A6C5-4DA3-842A-410B81161688}" destId="{FF2E3943-0DDA-4862-ABA8-9A553EE3973E}" srcOrd="0" destOrd="0" presId="urn:microsoft.com/office/officeart/2005/8/layout/process2"/>
    <dgm:cxn modelId="{B951BB5F-AF52-4ED2-99FE-4C4B7E0EA0DD}" type="presOf" srcId="{76651ACC-CD96-4CE9-B575-7C896C841354}" destId="{3A9CE811-66AC-43F4-B44D-EA32AF4C4839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05C44755-95E9-431F-8A11-72254CDAD8FF}" type="presOf" srcId="{FE3F8531-E9C6-4796-8A92-D0073A4C0F06}" destId="{5ABF4227-39FC-474B-8BDC-39F629F3BFD2}" srcOrd="0" destOrd="0" presId="urn:microsoft.com/office/officeart/2005/8/layout/process2"/>
    <dgm:cxn modelId="{6CB0BE78-B560-4398-AB24-1C678D756CE1}" type="presOf" srcId="{B92BE929-9197-4F24-95ED-DEC3B35D43EA}" destId="{1694BDC5-B329-4435-B71C-5C45686F46D3}" srcOrd="1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F5B5CC89-9CCC-45A5-A74A-005BEFC4AF3A}" type="presOf" srcId="{04AD9DF9-1C8F-48F4-ACA7-09B1CD0FD715}" destId="{C97E9D90-8384-4BC7-BA72-6A43C70C10D5}" srcOrd="1" destOrd="0" presId="urn:microsoft.com/office/officeart/2005/8/layout/process2"/>
    <dgm:cxn modelId="{5E65248E-142B-4B6C-8A73-B9EEDF7A60A9}" type="presOf" srcId="{A16E698A-A44C-4E52-82DC-678BFBD1D262}" destId="{14690839-93A9-4472-8C14-3B37C9A3DE9E}" srcOrd="0" destOrd="0" presId="urn:microsoft.com/office/officeart/2005/8/layout/process2"/>
    <dgm:cxn modelId="{D73CCA94-57B3-4BDD-B902-4E461DE7D240}" type="presOf" srcId="{E30C771F-36C6-486E-91A2-555B3848AF15}" destId="{7133690F-E709-4491-923A-1733FBE0F543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ED8E1AB5-FFB8-4EB7-8537-476698FAB99D}" type="presOf" srcId="{B92BE929-9197-4F24-95ED-DEC3B35D43EA}" destId="{8C45B0EB-EB63-4389-BC03-3A1D8D950162}" srcOrd="0" destOrd="0" presId="urn:microsoft.com/office/officeart/2005/8/layout/process2"/>
    <dgm:cxn modelId="{0D7C1DBC-30EC-4A17-8CBC-1929F45A1EB7}" type="presOf" srcId="{7520CC42-BC04-43E3-9036-77B46D409905}" destId="{48B4C66F-C81F-43FF-BE42-1C1E4542DB5B}" srcOrd="0" destOrd="0" presId="urn:microsoft.com/office/officeart/2005/8/layout/process2"/>
    <dgm:cxn modelId="{37DFDAC8-2EB6-4858-B8EE-4F9FC7476B5F}" type="presOf" srcId="{A2485A3B-7724-4209-8D82-641C0588BA82}" destId="{56829AC1-750B-462D-A227-CC81E78066C0}" srcOrd="0" destOrd="0" presId="urn:microsoft.com/office/officeart/2005/8/layout/process2"/>
    <dgm:cxn modelId="{1240CFCC-58A1-4637-A17E-9757EE3913D1}" type="presOf" srcId="{99FA2F36-E89A-4868-B21B-8D633087C548}" destId="{BB87810F-0FA3-4883-99F6-D70C9D6C7E94}" srcOrd="0" destOrd="0" presId="urn:microsoft.com/office/officeart/2005/8/layout/process2"/>
    <dgm:cxn modelId="{047B3ED1-FA33-48D8-852D-450734AF64B5}" type="presOf" srcId="{7E4AAF66-A6C5-4DA3-842A-410B81161688}" destId="{DE37B23F-7091-4C7F-9812-5738043CFDB2}" srcOrd="1" destOrd="0" presId="urn:microsoft.com/office/officeart/2005/8/layout/process2"/>
    <dgm:cxn modelId="{BC3AE5E0-4A35-4B8E-83B5-996F61C79EAF}" type="presOf" srcId="{117387B0-91B1-455E-9706-A09A7ABF30D6}" destId="{6E1CAA8E-8D1D-4C4C-B102-A216CCE5F9BC}" srcOrd="0" destOrd="0" presId="urn:microsoft.com/office/officeart/2005/8/layout/process2"/>
    <dgm:cxn modelId="{729705E4-6D6E-42C2-9C5A-5BEF51BC0DB3}" type="presOf" srcId="{99FA2F36-E89A-4868-B21B-8D633087C548}" destId="{56AD975E-F5FC-42E7-9B1D-EA42A152D6B8}" srcOrd="1" destOrd="0" presId="urn:microsoft.com/office/officeart/2005/8/layout/process2"/>
    <dgm:cxn modelId="{503B35EA-9721-4139-87CC-C07CB14FAAA5}" type="presOf" srcId="{FE3F8531-E9C6-4796-8A92-D0073A4C0F06}" destId="{11154F26-7E46-4A4D-AF95-93ACA17C5D50}" srcOrd="1" destOrd="0" presId="urn:microsoft.com/office/officeart/2005/8/layout/process2"/>
    <dgm:cxn modelId="{1AF6A8F6-7134-4B6F-A5DE-78BDDCAFA8AC}" type="presOf" srcId="{95E47464-0EDA-4A67-A7E3-D99360EEE744}" destId="{9A446D4F-D2C0-4E4E-8615-D556555E0639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E4936FFC-8B63-4E18-9E15-2ADE66550076}" type="presParOf" srcId="{B1FB9D3B-6600-4090-B9C4-95B5E2C09737}" destId="{48B4C66F-C81F-43FF-BE42-1C1E4542DB5B}" srcOrd="0" destOrd="0" presId="urn:microsoft.com/office/officeart/2005/8/layout/process2"/>
    <dgm:cxn modelId="{28E0A14D-C3F3-49DC-BBC0-C8D21D29ADF3}" type="presParOf" srcId="{B1FB9D3B-6600-4090-B9C4-95B5E2C09737}" destId="{FF2E3943-0DDA-4862-ABA8-9A553EE3973E}" srcOrd="1" destOrd="0" presId="urn:microsoft.com/office/officeart/2005/8/layout/process2"/>
    <dgm:cxn modelId="{2F7E12D9-F028-4185-B4CE-2DEB03E66A0D}" type="presParOf" srcId="{FF2E3943-0DDA-4862-ABA8-9A553EE3973E}" destId="{DE37B23F-7091-4C7F-9812-5738043CFDB2}" srcOrd="0" destOrd="0" presId="urn:microsoft.com/office/officeart/2005/8/layout/process2"/>
    <dgm:cxn modelId="{4B1FAE4C-2DB6-4243-BBF8-24844570E631}" type="presParOf" srcId="{B1FB9D3B-6600-4090-B9C4-95B5E2C09737}" destId="{9A446D4F-D2C0-4E4E-8615-D556555E0639}" srcOrd="2" destOrd="0" presId="urn:microsoft.com/office/officeart/2005/8/layout/process2"/>
    <dgm:cxn modelId="{FDAAC8E4-E8EC-4C0F-A6DE-67933EB0B3DE}" type="presParOf" srcId="{B1FB9D3B-6600-4090-B9C4-95B5E2C09737}" destId="{8C45B0EB-EB63-4389-BC03-3A1D8D950162}" srcOrd="3" destOrd="0" presId="urn:microsoft.com/office/officeart/2005/8/layout/process2"/>
    <dgm:cxn modelId="{F8CF0874-F79A-4745-8E4D-CF6346A34EF2}" type="presParOf" srcId="{8C45B0EB-EB63-4389-BC03-3A1D8D950162}" destId="{1694BDC5-B329-4435-B71C-5C45686F46D3}" srcOrd="0" destOrd="0" presId="urn:microsoft.com/office/officeart/2005/8/layout/process2"/>
    <dgm:cxn modelId="{8D7A1A27-0575-4A32-A1B2-0818720A91DE}" type="presParOf" srcId="{B1FB9D3B-6600-4090-B9C4-95B5E2C09737}" destId="{14690839-93A9-4472-8C14-3B37C9A3DE9E}" srcOrd="4" destOrd="0" presId="urn:microsoft.com/office/officeart/2005/8/layout/process2"/>
    <dgm:cxn modelId="{62123908-5594-4E99-B35F-22E315651D52}" type="presParOf" srcId="{B1FB9D3B-6600-4090-B9C4-95B5E2C09737}" destId="{8F4B100F-0B9E-4A04-BA8A-C9E5BDFF34CF}" srcOrd="5" destOrd="0" presId="urn:microsoft.com/office/officeart/2005/8/layout/process2"/>
    <dgm:cxn modelId="{2E54A3C4-5E98-42B0-957E-CFC3E77966AD}" type="presParOf" srcId="{8F4B100F-0B9E-4A04-BA8A-C9E5BDFF34CF}" destId="{C97E9D90-8384-4BC7-BA72-6A43C70C10D5}" srcOrd="0" destOrd="0" presId="urn:microsoft.com/office/officeart/2005/8/layout/process2"/>
    <dgm:cxn modelId="{C970D504-996C-4324-8B7B-73B2916C3E3B}" type="presParOf" srcId="{B1FB9D3B-6600-4090-B9C4-95B5E2C09737}" destId="{F807A87D-2210-4B5E-A4CB-9DDB12DB9125}" srcOrd="6" destOrd="0" presId="urn:microsoft.com/office/officeart/2005/8/layout/process2"/>
    <dgm:cxn modelId="{B52FB3F6-86AC-4042-AA00-1A1D18EFF3B5}" type="presParOf" srcId="{B1FB9D3B-6600-4090-B9C4-95B5E2C09737}" destId="{A0A745EE-4080-456F-B66D-ECC92D1B812C}" srcOrd="7" destOrd="0" presId="urn:microsoft.com/office/officeart/2005/8/layout/process2"/>
    <dgm:cxn modelId="{642299DC-BC58-45BA-AC61-D65444C5594E}" type="presParOf" srcId="{A0A745EE-4080-456F-B66D-ECC92D1B812C}" destId="{7133690F-E709-4491-923A-1733FBE0F543}" srcOrd="0" destOrd="0" presId="urn:microsoft.com/office/officeart/2005/8/layout/process2"/>
    <dgm:cxn modelId="{4FDED131-F4AA-4B52-A5E2-14B46F7626AA}" type="presParOf" srcId="{B1FB9D3B-6600-4090-B9C4-95B5E2C09737}" destId="{811CA75B-BAB6-4BC7-BB30-9A0AAD3EA78A}" srcOrd="8" destOrd="0" presId="urn:microsoft.com/office/officeart/2005/8/layout/process2"/>
    <dgm:cxn modelId="{046524C4-5C4F-4D5D-BE27-07F0DBE3BB17}" type="presParOf" srcId="{B1FB9D3B-6600-4090-B9C4-95B5E2C09737}" destId="{5ABF4227-39FC-474B-8BDC-39F629F3BFD2}" srcOrd="9" destOrd="0" presId="urn:microsoft.com/office/officeart/2005/8/layout/process2"/>
    <dgm:cxn modelId="{B883CC23-14D1-4318-946C-AED69FA823B7}" type="presParOf" srcId="{5ABF4227-39FC-474B-8BDC-39F629F3BFD2}" destId="{11154F26-7E46-4A4D-AF95-93ACA17C5D50}" srcOrd="0" destOrd="0" presId="urn:microsoft.com/office/officeart/2005/8/layout/process2"/>
    <dgm:cxn modelId="{DE601FD1-EBBE-4F87-89CE-7317E7AA6655}" type="presParOf" srcId="{B1FB9D3B-6600-4090-B9C4-95B5E2C09737}" destId="{3A9CE811-66AC-43F4-B44D-EA32AF4C4839}" srcOrd="10" destOrd="0" presId="urn:microsoft.com/office/officeart/2005/8/layout/process2"/>
    <dgm:cxn modelId="{CA731ED4-D0C2-4DDA-B8F6-48B9A59EA268}" type="presParOf" srcId="{B1FB9D3B-6600-4090-B9C4-95B5E2C09737}" destId="{BB87810F-0FA3-4883-99F6-D70C9D6C7E94}" srcOrd="11" destOrd="0" presId="urn:microsoft.com/office/officeart/2005/8/layout/process2"/>
    <dgm:cxn modelId="{A6F236F8-4305-4408-91AC-C38B54E1EBCC}" type="presParOf" srcId="{BB87810F-0FA3-4883-99F6-D70C9D6C7E94}" destId="{56AD975E-F5FC-42E7-9B1D-EA42A152D6B8}" srcOrd="0" destOrd="0" presId="urn:microsoft.com/office/officeart/2005/8/layout/process2"/>
    <dgm:cxn modelId="{5C9D6881-0F6B-4332-98FF-083A4E09F8FB}" type="presParOf" srcId="{B1FB9D3B-6600-4090-B9C4-95B5E2C09737}" destId="{56829AC1-750B-462D-A227-CC81E78066C0}" srcOrd="12" destOrd="0" presId="urn:microsoft.com/office/officeart/2005/8/layout/process2"/>
    <dgm:cxn modelId="{FD9B080B-B80B-4B44-8DC9-684780F4A299}" type="presParOf" srcId="{B1FB9D3B-6600-4090-B9C4-95B5E2C09737}" destId="{05131482-E7E4-4CC6-B79D-AE88E5CBB2AF}" srcOrd="13" destOrd="0" presId="urn:microsoft.com/office/officeart/2005/8/layout/process2"/>
    <dgm:cxn modelId="{80605EDE-987A-49DD-896E-51FBAB1E0903}" type="presParOf" srcId="{05131482-E7E4-4CC6-B79D-AE88E5CBB2AF}" destId="{769C9951-EEAD-47E9-96B7-DA943DCEA756}" srcOrd="0" destOrd="0" presId="urn:microsoft.com/office/officeart/2005/8/layout/process2"/>
    <dgm:cxn modelId="{84CFB912-5550-46A3-BC31-B4DDFB1077D2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726F1E07-D4FD-4ED7-B071-2AD167B21733}" type="presOf" srcId="{038B29AB-BC4C-4F35-B1ED-2F2DFDCE3EAC}" destId="{A84A368B-B76A-4290-A432-87D137B256EE}" srcOrd="0" destOrd="0" presId="urn:microsoft.com/office/officeart/2005/8/layout/process2"/>
    <dgm:cxn modelId="{2FA02F29-DADF-4837-BE34-977438555115}" type="presOf" srcId="{90E4BD86-0A98-41A0-A5F8-26FCACB8A377}" destId="{6941DCAD-943C-4746-A9D2-26342ABDD3FD}" srcOrd="1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7BDD72AB-1142-4FBC-9ECC-562A19B88CB3}" type="presOf" srcId="{90E4BD86-0A98-41A0-A5F8-26FCACB8A377}" destId="{8D509805-FEE5-48AE-9C4B-38FA56ED964E}" srcOrd="0" destOrd="0" presId="urn:microsoft.com/office/officeart/2005/8/layout/process2"/>
    <dgm:cxn modelId="{A4700DC8-2983-4121-91A9-14824D57BF74}" type="presOf" srcId="{552D4050-19F4-409F-A383-3155F3F21BF9}" destId="{818EBAE0-50CB-4A78-8014-0756649330C7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19F643E9-22CF-4001-B79B-E72FC5FD58C1}" type="presOf" srcId="{B46D7EE2-ED65-4092-9BF8-14A982E9C373}" destId="{4BD65FFB-36EE-46CC-AA55-5A4E1BCC869F}" srcOrd="0" destOrd="0" presId="urn:microsoft.com/office/officeart/2005/8/layout/process2"/>
    <dgm:cxn modelId="{6DA9C927-AB9F-4315-85DF-6749945AC94B}" type="presParOf" srcId="{A84A368B-B76A-4290-A432-87D137B256EE}" destId="{818EBAE0-50CB-4A78-8014-0756649330C7}" srcOrd="0" destOrd="0" presId="urn:microsoft.com/office/officeart/2005/8/layout/process2"/>
    <dgm:cxn modelId="{54AF308E-47AA-4376-87E7-C8263A9A64A0}" type="presParOf" srcId="{A84A368B-B76A-4290-A432-87D137B256EE}" destId="{8D509805-FEE5-48AE-9C4B-38FA56ED964E}" srcOrd="1" destOrd="0" presId="urn:microsoft.com/office/officeart/2005/8/layout/process2"/>
    <dgm:cxn modelId="{BB361805-E6CF-4E78-92CF-104F185928AA}" type="presParOf" srcId="{8D509805-FEE5-48AE-9C4B-38FA56ED964E}" destId="{6941DCAD-943C-4746-A9D2-26342ABDD3FD}" srcOrd="0" destOrd="0" presId="urn:microsoft.com/office/officeart/2005/8/layout/process2"/>
    <dgm:cxn modelId="{7048A941-2906-438F-AF2A-860DB9C6DB9E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C9711513-2085-41CD-8AF2-C735BB14C2BE}" type="presOf" srcId="{ABCB427A-A9A3-4CC8-BE1B-33DE8B2FEDD7}" destId="{DD92FBD0-BC94-4B24-92C6-107EAE0B9017}" srcOrd="1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F4477639-EE8B-42FA-8E32-08B0CC10AC7C}" type="presOf" srcId="{C08CD953-9F28-457F-872B-80E272EB6FEE}" destId="{5D2D7666-7C6D-4563-9517-952FB243EA77}" srcOrd="0" destOrd="0" presId="urn:microsoft.com/office/officeart/2005/8/layout/process1"/>
    <dgm:cxn modelId="{612F863D-8413-4F75-B4BB-8EAAC590D1BC}" type="presOf" srcId="{5AC0416C-EC48-449F-8E43-FBA320BF8604}" destId="{7015EED0-502A-42A3-86B0-84E9290D30E8}" srcOrd="0" destOrd="0" presId="urn:microsoft.com/office/officeart/2005/8/layout/process1"/>
    <dgm:cxn modelId="{5D23645C-3F30-4976-8F3E-C0D8637244C3}" type="presOf" srcId="{ABCB427A-A9A3-4CC8-BE1B-33DE8B2FEDD7}" destId="{A0A68D78-FA8A-44B8-A3B5-B4D3DCC56BCD}" srcOrd="0" destOrd="0" presId="urn:microsoft.com/office/officeart/2005/8/layout/process1"/>
    <dgm:cxn modelId="{6E70C269-54A0-4B3A-A4E1-243907B15C97}" type="presOf" srcId="{5C4E6581-8E13-4266-85F4-E6A048D2DF5B}" destId="{D59D7C51-2173-4380-B111-0F70C6E7748E}" srcOrd="0" destOrd="0" presId="urn:microsoft.com/office/officeart/2005/8/layout/process1"/>
    <dgm:cxn modelId="{4D8B1E6F-08BF-4E70-977B-4C9A50B10515}" type="presOf" srcId="{21757B9F-DC47-4FD9-BE3D-1A137EFAFD95}" destId="{55900631-9FB4-49BD-8F1B-E04D495B95F6}" srcOrd="1" destOrd="0" presId="urn:microsoft.com/office/officeart/2005/8/layout/process1"/>
    <dgm:cxn modelId="{24B34089-8904-4B6A-935F-82C1B8DC7ACF}" type="presOf" srcId="{CC2F45A9-A885-4990-A777-AAF0216B212E}" destId="{30B478A1-B155-422D-A388-AFA4D7FB626A}" srcOrd="0" destOrd="0" presId="urn:microsoft.com/office/officeart/2005/8/layout/process1"/>
    <dgm:cxn modelId="{3EAC979F-02F6-4628-A771-2A5F46D945A2}" type="presOf" srcId="{21757B9F-DC47-4FD9-BE3D-1A137EFAFD95}" destId="{7B3A705D-CC8D-4762-BCFB-DAE41C7BD771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453644B6-2113-451D-BA0E-9E7EA2CB6ECB}" type="presParOf" srcId="{D59D7C51-2173-4380-B111-0F70C6E7748E}" destId="{5D2D7666-7C6D-4563-9517-952FB243EA77}" srcOrd="0" destOrd="0" presId="urn:microsoft.com/office/officeart/2005/8/layout/process1"/>
    <dgm:cxn modelId="{8412938D-E21B-4356-A576-04DE79ADF228}" type="presParOf" srcId="{D59D7C51-2173-4380-B111-0F70C6E7748E}" destId="{A0A68D78-FA8A-44B8-A3B5-B4D3DCC56BCD}" srcOrd="1" destOrd="0" presId="urn:microsoft.com/office/officeart/2005/8/layout/process1"/>
    <dgm:cxn modelId="{7A843248-0470-486D-AA0D-AB74C35BC761}" type="presParOf" srcId="{A0A68D78-FA8A-44B8-A3B5-B4D3DCC56BCD}" destId="{DD92FBD0-BC94-4B24-92C6-107EAE0B9017}" srcOrd="0" destOrd="0" presId="urn:microsoft.com/office/officeart/2005/8/layout/process1"/>
    <dgm:cxn modelId="{2416EB14-A9DB-49FC-AE13-3B708976B181}" type="presParOf" srcId="{D59D7C51-2173-4380-B111-0F70C6E7748E}" destId="{7015EED0-502A-42A3-86B0-84E9290D30E8}" srcOrd="2" destOrd="0" presId="urn:microsoft.com/office/officeart/2005/8/layout/process1"/>
    <dgm:cxn modelId="{4CBFB5BB-4771-4C91-B211-54BE68216498}" type="presParOf" srcId="{D59D7C51-2173-4380-B111-0F70C6E7748E}" destId="{7B3A705D-CC8D-4762-BCFB-DAE41C7BD771}" srcOrd="3" destOrd="0" presId="urn:microsoft.com/office/officeart/2005/8/layout/process1"/>
    <dgm:cxn modelId="{C5D19A90-D233-48CC-AE47-4C408636D7C7}" type="presParOf" srcId="{7B3A705D-CC8D-4762-BCFB-DAE41C7BD771}" destId="{55900631-9FB4-49BD-8F1B-E04D495B95F6}" srcOrd="0" destOrd="0" presId="urn:microsoft.com/office/officeart/2005/8/layout/process1"/>
    <dgm:cxn modelId="{0B925FD7-40B5-4D5D-8EFF-6A948B9C3051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5238B001-6F0E-4144-93A6-C827D76F2D42}" type="presOf" srcId="{AD7D415E-BCB4-46FD-8725-A71C2D72730D}" destId="{0E9CAB7A-90E8-4C93-8AA0-CB26DDC19936}" srcOrd="0" destOrd="0" presId="urn:microsoft.com/office/officeart/2005/8/layout/process2"/>
    <dgm:cxn modelId="{942F440B-FECA-454D-A553-C793471116FD}" type="presOf" srcId="{FF532276-93C3-471C-83F7-5C93F5B9AB9D}" destId="{DB03E575-8BD0-4007-B55E-95ABFBF3AD72}" srcOrd="1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DD876C14-B8B4-4F6D-8941-52261655D2E3}" type="presOf" srcId="{3D96A13B-4B02-448C-BB99-EF7CCFA6D725}" destId="{B1FB9D3B-6600-4090-B9C4-95B5E2C09737}" srcOrd="0" destOrd="0" presId="urn:microsoft.com/office/officeart/2005/8/layout/process2"/>
    <dgm:cxn modelId="{0D527215-D7B7-46FA-B71B-F61C229BB13D}" type="presOf" srcId="{B5700BDB-7269-433A-BDBA-C1A222BE1E4E}" destId="{C14A17A0-3EE6-4FB5-AE4E-9985B411875B}" srcOrd="0" destOrd="0" presId="urn:microsoft.com/office/officeart/2005/8/layout/process2"/>
    <dgm:cxn modelId="{93C4C21A-6B77-4F12-B71B-8E667B11371A}" type="presOf" srcId="{E8C2D3C4-0D7A-4F5B-91DA-BB602E0C2FB8}" destId="{60B672B7-2350-4A8F-B139-59B177E99381}" srcOrd="1" destOrd="0" presId="urn:microsoft.com/office/officeart/2005/8/layout/process2"/>
    <dgm:cxn modelId="{70A2AD24-603C-42D8-B1D3-10BDD5C90653}" type="presOf" srcId="{3328F060-4C09-499C-A006-A3302CA2F6ED}" destId="{11AB8C2C-8A97-4F02-977C-D84F14FF5219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7714EE41-5965-4817-8533-DE26D16D12B2}" type="presOf" srcId="{433C70DD-72BE-4E26-81E7-5A6BDA321E5B}" destId="{6F9F30B0-CBF6-4658-9ABF-454D27E030A3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EEAAC871-9866-4D73-B2B8-F9E9B89B2384}" type="presOf" srcId="{7E465643-6CBF-409E-8701-D268007AE0BB}" destId="{2E665667-BB49-41CF-BAFB-1B9208CCC679}" srcOrd="0" destOrd="0" presId="urn:microsoft.com/office/officeart/2005/8/layout/process2"/>
    <dgm:cxn modelId="{CF43F751-73B9-4EA5-9FD7-2CDF809CE6C0}" type="presOf" srcId="{AD7D415E-BCB4-46FD-8725-A71C2D72730D}" destId="{49520402-1399-45E4-9354-368B3CBD14CC}" srcOrd="1" destOrd="0" presId="urn:microsoft.com/office/officeart/2005/8/layout/process2"/>
    <dgm:cxn modelId="{32139952-16E0-4836-A300-EE953DFD880D}" type="presOf" srcId="{6A7D81D1-E68E-492B-9DED-7852F817B6FB}" destId="{DAC4F400-5FB0-4CB8-B191-C0BD5A1F9215}" srcOrd="0" destOrd="0" presId="urn:microsoft.com/office/officeart/2005/8/layout/process2"/>
    <dgm:cxn modelId="{744CDC54-C10C-45EB-8395-AE7574B2F1A9}" type="presOf" srcId="{FF532276-93C3-471C-83F7-5C93F5B9AB9D}" destId="{82789724-6AB2-442D-805C-5AF51FD692D0}" srcOrd="0" destOrd="0" presId="urn:microsoft.com/office/officeart/2005/8/layout/process2"/>
    <dgm:cxn modelId="{97ACC080-3B3E-4839-B024-8EB0AF2BBFAA}" type="presOf" srcId="{AA52E8FA-B926-4B76-B4C3-D827373CFFFE}" destId="{DD0122DB-A18D-4FF9-AAAA-D1F03AC9D738}" srcOrd="1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B9D4DBA5-8457-4530-B8AA-59B318FC01E9}" type="presOf" srcId="{E8C2D3C4-0D7A-4F5B-91DA-BB602E0C2FB8}" destId="{1D91FA24-77A2-494E-B8C0-06DBC9A5BE00}" srcOrd="0" destOrd="0" presId="urn:microsoft.com/office/officeart/2005/8/layout/process2"/>
    <dgm:cxn modelId="{F10A10A9-A1C3-4372-96B8-0978A7B8B44F}" type="presOf" srcId="{792F1F7A-DD67-4CE1-A4D3-6278C72EBCA8}" destId="{25AA54A7-6456-4420-AB83-CB35AFD4A764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5A6FF6C7-E30E-4AAA-B5A2-B58E51EFCA94}" type="presOf" srcId="{66A6E0F7-BF07-4FFF-8DC5-3DB878FD309F}" destId="{1D9A3740-AC91-4540-98DA-3B82E7ED3223}" srcOrd="0" destOrd="0" presId="urn:microsoft.com/office/officeart/2005/8/layout/process2"/>
    <dgm:cxn modelId="{88A396CB-A20D-4F6E-A705-C1EB1425899C}" type="presOf" srcId="{B5700BDB-7269-433A-BDBA-C1A222BE1E4E}" destId="{212873FB-F00A-4A6A-BED1-248B6F581EEE}" srcOrd="1" destOrd="0" presId="urn:microsoft.com/office/officeart/2005/8/layout/process2"/>
    <dgm:cxn modelId="{AF8198CC-8BB8-4EAA-B517-994D7AA1B875}" type="presOf" srcId="{67698DF0-9AAA-4BC1-B786-ED0783B9E018}" destId="{DD280494-1600-4B7C-8097-5CD1E176B9BB}" srcOrd="0" destOrd="0" presId="urn:microsoft.com/office/officeart/2005/8/layout/process2"/>
    <dgm:cxn modelId="{D94F3BD0-1228-4EBF-AB03-29EB47044CB0}" type="presOf" srcId="{1C767958-3B77-4563-9BA3-BDA53FF2AE2F}" destId="{1D6D0F8E-8D3C-4B3C-8274-51B9538F5D5B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34363AE7-3CB3-41EC-8C97-20A2B881CF7E}" type="presOf" srcId="{7E465643-6CBF-409E-8701-D268007AE0BB}" destId="{1C572C5E-AEF8-4863-9DE0-AC9725AFF800}" srcOrd="1" destOrd="0" presId="urn:microsoft.com/office/officeart/2005/8/layout/process2"/>
    <dgm:cxn modelId="{688223E8-7064-410A-93AC-84257D469C2C}" type="presOf" srcId="{AA52E8FA-B926-4B76-B4C3-D827373CFFFE}" destId="{3FFC363B-FB87-4366-91CE-1A2884167418}" srcOrd="0" destOrd="0" presId="urn:microsoft.com/office/officeart/2005/8/layout/process2"/>
    <dgm:cxn modelId="{3B52B6F7-0C34-43B7-80BA-66704E16E6A3}" type="presOf" srcId="{91AB941A-5F81-49A0-AC43-68558F84424B}" destId="{6355D51B-3DAF-4E1C-94B8-25C138DB0D59}" srcOrd="0" destOrd="0" presId="urn:microsoft.com/office/officeart/2005/8/layout/process2"/>
    <dgm:cxn modelId="{A7A5F2F9-29D0-4B01-97F8-A119F3C2587E}" type="presOf" srcId="{433C70DD-72BE-4E26-81E7-5A6BDA321E5B}" destId="{0A29A38B-3B8A-49C3-92EE-F76CC278FC89}" srcOrd="1" destOrd="0" presId="urn:microsoft.com/office/officeart/2005/8/layout/process2"/>
    <dgm:cxn modelId="{72FF3AFF-517B-4207-952F-3DD12405A8B5}" type="presOf" srcId="{BB99056A-3104-413C-BBD8-2437B8C9664C}" destId="{E28EFDD5-057F-44DE-870D-EC261DA1F007}" srcOrd="0" destOrd="0" presId="urn:microsoft.com/office/officeart/2005/8/layout/process2"/>
    <dgm:cxn modelId="{FE76C39C-8BD7-47FD-8805-CDFA1B14AF7A}" type="presParOf" srcId="{B1FB9D3B-6600-4090-B9C4-95B5E2C09737}" destId="{1D9A3740-AC91-4540-98DA-3B82E7ED3223}" srcOrd="0" destOrd="0" presId="urn:microsoft.com/office/officeart/2005/8/layout/process2"/>
    <dgm:cxn modelId="{728DD116-FD8F-4801-9F68-F7C32316FC0F}" type="presParOf" srcId="{B1FB9D3B-6600-4090-B9C4-95B5E2C09737}" destId="{2E665667-BB49-41CF-BAFB-1B9208CCC679}" srcOrd="1" destOrd="0" presId="urn:microsoft.com/office/officeart/2005/8/layout/process2"/>
    <dgm:cxn modelId="{7A52DDBD-CF42-4E1C-BDE1-4CB44BDD8703}" type="presParOf" srcId="{2E665667-BB49-41CF-BAFB-1B9208CCC679}" destId="{1C572C5E-AEF8-4863-9DE0-AC9725AFF800}" srcOrd="0" destOrd="0" presId="urn:microsoft.com/office/officeart/2005/8/layout/process2"/>
    <dgm:cxn modelId="{3A4A52B7-A992-4F0E-9E83-E871DD529882}" type="presParOf" srcId="{B1FB9D3B-6600-4090-B9C4-95B5E2C09737}" destId="{1D6D0F8E-8D3C-4B3C-8274-51B9538F5D5B}" srcOrd="2" destOrd="0" presId="urn:microsoft.com/office/officeart/2005/8/layout/process2"/>
    <dgm:cxn modelId="{0FE391B1-57AA-4CBB-A824-7C3EB71D3E43}" type="presParOf" srcId="{B1FB9D3B-6600-4090-B9C4-95B5E2C09737}" destId="{C14A17A0-3EE6-4FB5-AE4E-9985B411875B}" srcOrd="3" destOrd="0" presId="urn:microsoft.com/office/officeart/2005/8/layout/process2"/>
    <dgm:cxn modelId="{B9982905-D6D1-46E2-A42F-26BF8364050D}" type="presParOf" srcId="{C14A17A0-3EE6-4FB5-AE4E-9985B411875B}" destId="{212873FB-F00A-4A6A-BED1-248B6F581EEE}" srcOrd="0" destOrd="0" presId="urn:microsoft.com/office/officeart/2005/8/layout/process2"/>
    <dgm:cxn modelId="{34991C12-56B0-413A-8719-645FFD92D9FF}" type="presParOf" srcId="{B1FB9D3B-6600-4090-B9C4-95B5E2C09737}" destId="{11AB8C2C-8A97-4F02-977C-D84F14FF5219}" srcOrd="4" destOrd="0" presId="urn:microsoft.com/office/officeart/2005/8/layout/process2"/>
    <dgm:cxn modelId="{6D140D7C-9A30-410A-A504-D2705AC43D08}" type="presParOf" srcId="{B1FB9D3B-6600-4090-B9C4-95B5E2C09737}" destId="{1D91FA24-77A2-494E-B8C0-06DBC9A5BE00}" srcOrd="5" destOrd="0" presId="urn:microsoft.com/office/officeart/2005/8/layout/process2"/>
    <dgm:cxn modelId="{ADBB4BF9-A2A7-4788-A7FA-3940DE56922D}" type="presParOf" srcId="{1D91FA24-77A2-494E-B8C0-06DBC9A5BE00}" destId="{60B672B7-2350-4A8F-B139-59B177E99381}" srcOrd="0" destOrd="0" presId="urn:microsoft.com/office/officeart/2005/8/layout/process2"/>
    <dgm:cxn modelId="{515AA966-3679-4177-9C7D-88AEBE486826}" type="presParOf" srcId="{B1FB9D3B-6600-4090-B9C4-95B5E2C09737}" destId="{25AA54A7-6456-4420-AB83-CB35AFD4A764}" srcOrd="6" destOrd="0" presId="urn:microsoft.com/office/officeart/2005/8/layout/process2"/>
    <dgm:cxn modelId="{D7187A75-C4FB-4F1F-A31E-1E17A9BB1A69}" type="presParOf" srcId="{B1FB9D3B-6600-4090-B9C4-95B5E2C09737}" destId="{0E9CAB7A-90E8-4C93-8AA0-CB26DDC19936}" srcOrd="7" destOrd="0" presId="urn:microsoft.com/office/officeart/2005/8/layout/process2"/>
    <dgm:cxn modelId="{70467AE1-85B5-45D6-8457-56FC55CC4385}" type="presParOf" srcId="{0E9CAB7A-90E8-4C93-8AA0-CB26DDC19936}" destId="{49520402-1399-45E4-9354-368B3CBD14CC}" srcOrd="0" destOrd="0" presId="urn:microsoft.com/office/officeart/2005/8/layout/process2"/>
    <dgm:cxn modelId="{575ED95F-CF77-49EC-BF48-810D12C4A1CC}" type="presParOf" srcId="{B1FB9D3B-6600-4090-B9C4-95B5E2C09737}" destId="{E28EFDD5-057F-44DE-870D-EC261DA1F007}" srcOrd="8" destOrd="0" presId="urn:microsoft.com/office/officeart/2005/8/layout/process2"/>
    <dgm:cxn modelId="{9A256C8D-62FC-41E5-8F79-AE5FFC1983A0}" type="presParOf" srcId="{B1FB9D3B-6600-4090-B9C4-95B5E2C09737}" destId="{3FFC363B-FB87-4366-91CE-1A2884167418}" srcOrd="9" destOrd="0" presId="urn:microsoft.com/office/officeart/2005/8/layout/process2"/>
    <dgm:cxn modelId="{3DB7E7F7-4324-4536-8D7A-801ABADA0418}" type="presParOf" srcId="{3FFC363B-FB87-4366-91CE-1A2884167418}" destId="{DD0122DB-A18D-4FF9-AAAA-D1F03AC9D738}" srcOrd="0" destOrd="0" presId="urn:microsoft.com/office/officeart/2005/8/layout/process2"/>
    <dgm:cxn modelId="{8CB5E128-F639-4758-B4B8-58FE41872E62}" type="presParOf" srcId="{B1FB9D3B-6600-4090-B9C4-95B5E2C09737}" destId="{DD280494-1600-4B7C-8097-5CD1E176B9BB}" srcOrd="10" destOrd="0" presId="urn:microsoft.com/office/officeart/2005/8/layout/process2"/>
    <dgm:cxn modelId="{491F9A8C-919D-4714-B07B-BEF1560B9702}" type="presParOf" srcId="{B1FB9D3B-6600-4090-B9C4-95B5E2C09737}" destId="{82789724-6AB2-442D-805C-5AF51FD692D0}" srcOrd="11" destOrd="0" presId="urn:microsoft.com/office/officeart/2005/8/layout/process2"/>
    <dgm:cxn modelId="{650BBF54-A2C7-480C-81D9-F90C92F26508}" type="presParOf" srcId="{82789724-6AB2-442D-805C-5AF51FD692D0}" destId="{DB03E575-8BD0-4007-B55E-95ABFBF3AD72}" srcOrd="0" destOrd="0" presId="urn:microsoft.com/office/officeart/2005/8/layout/process2"/>
    <dgm:cxn modelId="{7C0C1471-BD43-4CD9-8F81-FA733900D386}" type="presParOf" srcId="{B1FB9D3B-6600-4090-B9C4-95B5E2C09737}" destId="{6355D51B-3DAF-4E1C-94B8-25C138DB0D59}" srcOrd="12" destOrd="0" presId="urn:microsoft.com/office/officeart/2005/8/layout/process2"/>
    <dgm:cxn modelId="{CF42D716-94DA-48A8-A229-EB6DC448959B}" type="presParOf" srcId="{B1FB9D3B-6600-4090-B9C4-95B5E2C09737}" destId="{6F9F30B0-CBF6-4658-9ABF-454D27E030A3}" srcOrd="13" destOrd="0" presId="urn:microsoft.com/office/officeart/2005/8/layout/process2"/>
    <dgm:cxn modelId="{290FC207-9089-40D8-97C3-338D2834D4C1}" type="presParOf" srcId="{6F9F30B0-CBF6-4658-9ABF-454D27E030A3}" destId="{0A29A38B-3B8A-49C3-92EE-F76CC278FC89}" srcOrd="0" destOrd="0" presId="urn:microsoft.com/office/officeart/2005/8/layout/process2"/>
    <dgm:cxn modelId="{2A7195D4-1318-4466-A921-0CEBDAD2439F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854C571C-D33B-492C-8263-0083B3A215E1}" type="presOf" srcId="{55DFCF76-5A93-48C9-B1A8-4B4068D50645}" destId="{7013F7AB-752C-40E9-B0F5-EDA3AB516911}" srcOrd="0" destOrd="0" presId="urn:microsoft.com/office/officeart/2005/8/layout/process2"/>
    <dgm:cxn modelId="{60F4C128-14EF-4409-B428-70B4BD7CC2EA}" type="presOf" srcId="{51549EC1-E96E-41DC-B142-BF9A553290BC}" destId="{39FD6B88-F89D-4874-A0D1-956DC7361AD5}" srcOrd="0" destOrd="0" presId="urn:microsoft.com/office/officeart/2005/8/layout/process2"/>
    <dgm:cxn modelId="{F0995E2D-2B88-4E74-A1F6-A247D5B981AA}" type="presOf" srcId="{3D96A13B-4B02-448C-BB99-EF7CCFA6D725}" destId="{B1FB9D3B-6600-4090-B9C4-95B5E2C09737}" srcOrd="0" destOrd="0" presId="urn:microsoft.com/office/officeart/2005/8/layout/process2"/>
    <dgm:cxn modelId="{3DDFEC31-41F2-49D0-89BC-9C56BCFF010C}" type="presOf" srcId="{AA52E8FA-B926-4B76-B4C3-D827373CFFFE}" destId="{3FFC363B-FB87-4366-91CE-1A2884167418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6A8BFE5B-8450-44C4-9730-8C6A26704EBC}" type="presOf" srcId="{7241FABB-7885-4D70-A48E-8AED8AD5803A}" destId="{04FB325B-2994-47DC-9D75-C16010630A0B}" srcOrd="0" destOrd="0" presId="urn:microsoft.com/office/officeart/2005/8/layout/process2"/>
    <dgm:cxn modelId="{1D6F6265-7616-49B6-8B69-DC6DA32DAECA}" type="presOf" srcId="{7845D63B-3E43-448A-9ACC-16CAF2DD5BB2}" destId="{1BDB2552-1992-4DE7-BD78-D746232AE333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517A6E52-C76B-4632-A863-09A36B283EF1}" type="presOf" srcId="{55DFCF76-5A93-48C9-B1A8-4B4068D50645}" destId="{3B65FB06-189C-41BA-9092-ABD9353201CA}" srcOrd="1" destOrd="0" presId="urn:microsoft.com/office/officeart/2005/8/layout/process2"/>
    <dgm:cxn modelId="{B2F7C453-7AFD-4016-91A8-E79B76FD7F5E}" type="presOf" srcId="{AD7D415E-BCB4-46FD-8725-A71C2D72730D}" destId="{0E9CAB7A-90E8-4C93-8AA0-CB26DDC19936}" srcOrd="0" destOrd="0" presId="urn:microsoft.com/office/officeart/2005/8/layout/process2"/>
    <dgm:cxn modelId="{FB8E597D-DDF1-465A-BB5B-A878A141DE73}" type="presOf" srcId="{67698DF0-9AAA-4BC1-B786-ED0783B9E018}" destId="{DD280494-1600-4B7C-8097-5CD1E176B9BB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55C69881-0338-4BFB-A8F3-334B7EDF015D}" type="presOf" srcId="{2EB91498-DE7E-48D7-B11D-7EF2BE821474}" destId="{CCF35B3E-DEF0-4071-AD8D-CFCCA405AEC1}" srcOrd="0" destOrd="0" presId="urn:microsoft.com/office/officeart/2005/8/layout/process2"/>
    <dgm:cxn modelId="{3D93AD81-AE79-41CA-BD34-83E7F581D5C4}" type="presOf" srcId="{E8C2D3C4-0D7A-4F5B-91DA-BB602E0C2FB8}" destId="{60B672B7-2350-4A8F-B139-59B177E99381}" srcOrd="1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208FBF9F-6A7C-4020-AA96-82C8DF8EE243}" type="presOf" srcId="{0FF1858A-0998-40AD-AC65-1225C122AABF}" destId="{9BFAD72E-5D34-4448-A2D4-666EEDEBECF1}" srcOrd="0" destOrd="0" presId="urn:microsoft.com/office/officeart/2005/8/layout/process2"/>
    <dgm:cxn modelId="{05222DAB-507B-4015-8DF4-8AC2CE8A2D70}" type="presOf" srcId="{792F1F7A-DD67-4CE1-A4D3-6278C72EBCA8}" destId="{25AA54A7-6456-4420-AB83-CB35AFD4A764}" srcOrd="0" destOrd="0" presId="urn:microsoft.com/office/officeart/2005/8/layout/process2"/>
    <dgm:cxn modelId="{124355AB-29F2-4E3A-9F41-9B930AE732D6}" type="presOf" srcId="{FF532276-93C3-471C-83F7-5C93F5B9AB9D}" destId="{82789724-6AB2-442D-805C-5AF51FD692D0}" srcOrd="0" destOrd="0" presId="urn:microsoft.com/office/officeart/2005/8/layout/process2"/>
    <dgm:cxn modelId="{ABB0C2AD-E5B4-4946-83BE-1685260DDCE7}" type="presOf" srcId="{AD7D415E-BCB4-46FD-8725-A71C2D72730D}" destId="{49520402-1399-45E4-9354-368B3CBD14CC}" srcOrd="1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79EC23BB-96D3-4A39-A24F-CA4F4C589A6E}" type="presOf" srcId="{FCC8AF73-9A9E-4395-A96C-CA2FFE0B422F}" destId="{F06AED2A-D937-41A7-8B44-893D5D19688B}" srcOrd="0" destOrd="0" presId="urn:microsoft.com/office/officeart/2005/8/layout/process2"/>
    <dgm:cxn modelId="{62221FC0-5A12-4C17-A82E-16BCA38BE10D}" type="presOf" srcId="{AA52E8FA-B926-4B76-B4C3-D827373CFFFE}" destId="{DD0122DB-A18D-4FF9-AAAA-D1F03AC9D738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630EDCE4-9968-4872-B6C3-F47EE8ECCE28}" type="presOf" srcId="{FF532276-93C3-471C-83F7-5C93F5B9AB9D}" destId="{DB03E575-8BD0-4007-B55E-95ABFBF3AD72}" srcOrd="1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57EFCCEF-3AA5-41F8-848B-815591D440A6}" type="presOf" srcId="{E8C2D3C4-0D7A-4F5B-91DA-BB602E0C2FB8}" destId="{1D91FA24-77A2-494E-B8C0-06DBC9A5BE00}" srcOrd="0" destOrd="0" presId="urn:microsoft.com/office/officeart/2005/8/layout/process2"/>
    <dgm:cxn modelId="{3F4A45F0-0448-448E-9661-AF697AA16D98}" type="presOf" srcId="{BB99056A-3104-413C-BBD8-2437B8C9664C}" destId="{E28EFDD5-057F-44DE-870D-EC261DA1F007}" srcOrd="0" destOrd="0" presId="urn:microsoft.com/office/officeart/2005/8/layout/process2"/>
    <dgm:cxn modelId="{656E12FD-1B97-46B7-A506-A5AFA259E08D}" type="presOf" srcId="{3328F060-4C09-499C-A006-A3302CA2F6ED}" destId="{11AB8C2C-8A97-4F02-977C-D84F14FF5219}" srcOrd="0" destOrd="0" presId="urn:microsoft.com/office/officeart/2005/8/layout/process2"/>
    <dgm:cxn modelId="{A1AD3DFE-9E41-47B5-8548-23BAECDCDCD3}" type="presOf" srcId="{2EB91498-DE7E-48D7-B11D-7EF2BE821474}" destId="{D26C2CDB-E380-4206-8DCA-682FB6AD1690}" srcOrd="1" destOrd="0" presId="urn:microsoft.com/office/officeart/2005/8/layout/process2"/>
    <dgm:cxn modelId="{C86CCBFE-398C-45F4-A0BA-0DD5D10C4C05}" type="presOf" srcId="{7845D63B-3E43-448A-9ACC-16CAF2DD5BB2}" destId="{02A1ECE7-6786-4F83-BC67-BA3308B316B6}" srcOrd="1" destOrd="0" presId="urn:microsoft.com/office/officeart/2005/8/layout/process2"/>
    <dgm:cxn modelId="{904D4A85-E263-45FD-9E87-DBAD0A660374}" type="presParOf" srcId="{B1FB9D3B-6600-4090-B9C4-95B5E2C09737}" destId="{11AB8C2C-8A97-4F02-977C-D84F14FF5219}" srcOrd="0" destOrd="0" presId="urn:microsoft.com/office/officeart/2005/8/layout/process2"/>
    <dgm:cxn modelId="{9E767D62-29A1-4ACE-BCBB-8714515522DC}" type="presParOf" srcId="{B1FB9D3B-6600-4090-B9C4-95B5E2C09737}" destId="{1D91FA24-77A2-494E-B8C0-06DBC9A5BE00}" srcOrd="1" destOrd="0" presId="urn:microsoft.com/office/officeart/2005/8/layout/process2"/>
    <dgm:cxn modelId="{8F7DE9BE-D467-4E19-85F4-CC16850462CF}" type="presParOf" srcId="{1D91FA24-77A2-494E-B8C0-06DBC9A5BE00}" destId="{60B672B7-2350-4A8F-B139-59B177E99381}" srcOrd="0" destOrd="0" presId="urn:microsoft.com/office/officeart/2005/8/layout/process2"/>
    <dgm:cxn modelId="{CCB2A1B6-4610-4632-9A45-DD289E384A1F}" type="presParOf" srcId="{B1FB9D3B-6600-4090-B9C4-95B5E2C09737}" destId="{25AA54A7-6456-4420-AB83-CB35AFD4A764}" srcOrd="2" destOrd="0" presId="urn:microsoft.com/office/officeart/2005/8/layout/process2"/>
    <dgm:cxn modelId="{7A407DF9-32AD-4C1F-BEC4-23BB83D20198}" type="presParOf" srcId="{B1FB9D3B-6600-4090-B9C4-95B5E2C09737}" destId="{0E9CAB7A-90E8-4C93-8AA0-CB26DDC19936}" srcOrd="3" destOrd="0" presId="urn:microsoft.com/office/officeart/2005/8/layout/process2"/>
    <dgm:cxn modelId="{5399D6A1-0A7F-4EC9-BE48-CC8A69D31F96}" type="presParOf" srcId="{0E9CAB7A-90E8-4C93-8AA0-CB26DDC19936}" destId="{49520402-1399-45E4-9354-368B3CBD14CC}" srcOrd="0" destOrd="0" presId="urn:microsoft.com/office/officeart/2005/8/layout/process2"/>
    <dgm:cxn modelId="{68A11D5D-8875-439A-BBF7-1A949468E660}" type="presParOf" srcId="{B1FB9D3B-6600-4090-B9C4-95B5E2C09737}" destId="{E28EFDD5-057F-44DE-870D-EC261DA1F007}" srcOrd="4" destOrd="0" presId="urn:microsoft.com/office/officeart/2005/8/layout/process2"/>
    <dgm:cxn modelId="{9C804218-67C5-4BD8-B235-BDEED15A426C}" type="presParOf" srcId="{B1FB9D3B-6600-4090-B9C4-95B5E2C09737}" destId="{3FFC363B-FB87-4366-91CE-1A2884167418}" srcOrd="5" destOrd="0" presId="urn:microsoft.com/office/officeart/2005/8/layout/process2"/>
    <dgm:cxn modelId="{AA3FD553-A91E-4915-AEDE-DFCFEA3D615B}" type="presParOf" srcId="{3FFC363B-FB87-4366-91CE-1A2884167418}" destId="{DD0122DB-A18D-4FF9-AAAA-D1F03AC9D738}" srcOrd="0" destOrd="0" presId="urn:microsoft.com/office/officeart/2005/8/layout/process2"/>
    <dgm:cxn modelId="{6C69DEC8-BFDA-41DB-8370-669973973DAC}" type="presParOf" srcId="{B1FB9D3B-6600-4090-B9C4-95B5E2C09737}" destId="{04FB325B-2994-47DC-9D75-C16010630A0B}" srcOrd="6" destOrd="0" presId="urn:microsoft.com/office/officeart/2005/8/layout/process2"/>
    <dgm:cxn modelId="{B9FFA3EB-5CEB-42C8-A91F-B90AFA44B6A8}" type="presParOf" srcId="{B1FB9D3B-6600-4090-B9C4-95B5E2C09737}" destId="{CCF35B3E-DEF0-4071-AD8D-CFCCA405AEC1}" srcOrd="7" destOrd="0" presId="urn:microsoft.com/office/officeart/2005/8/layout/process2"/>
    <dgm:cxn modelId="{3E242A01-04F8-4F70-A8F2-98E6313D6EC9}" type="presParOf" srcId="{CCF35B3E-DEF0-4071-AD8D-CFCCA405AEC1}" destId="{D26C2CDB-E380-4206-8DCA-682FB6AD1690}" srcOrd="0" destOrd="0" presId="urn:microsoft.com/office/officeart/2005/8/layout/process2"/>
    <dgm:cxn modelId="{8BF6ADFA-DBEC-42D7-9DEA-24678E12C99C}" type="presParOf" srcId="{B1FB9D3B-6600-4090-B9C4-95B5E2C09737}" destId="{DD280494-1600-4B7C-8097-5CD1E176B9BB}" srcOrd="8" destOrd="0" presId="urn:microsoft.com/office/officeart/2005/8/layout/process2"/>
    <dgm:cxn modelId="{3D44D999-A064-4E47-A056-81E3EF6FDBC0}" type="presParOf" srcId="{B1FB9D3B-6600-4090-B9C4-95B5E2C09737}" destId="{82789724-6AB2-442D-805C-5AF51FD692D0}" srcOrd="9" destOrd="0" presId="urn:microsoft.com/office/officeart/2005/8/layout/process2"/>
    <dgm:cxn modelId="{6AEFD84A-7D80-48AA-85BF-39D5CD7CDADC}" type="presParOf" srcId="{82789724-6AB2-442D-805C-5AF51FD692D0}" destId="{DB03E575-8BD0-4007-B55E-95ABFBF3AD72}" srcOrd="0" destOrd="0" presId="urn:microsoft.com/office/officeart/2005/8/layout/process2"/>
    <dgm:cxn modelId="{288DBE32-A264-4C45-A7E6-712DEE774B07}" type="presParOf" srcId="{B1FB9D3B-6600-4090-B9C4-95B5E2C09737}" destId="{9BFAD72E-5D34-4448-A2D4-666EEDEBECF1}" srcOrd="10" destOrd="0" presId="urn:microsoft.com/office/officeart/2005/8/layout/process2"/>
    <dgm:cxn modelId="{067AF519-7646-45FF-9FFB-187B7FD28F25}" type="presParOf" srcId="{B1FB9D3B-6600-4090-B9C4-95B5E2C09737}" destId="{1BDB2552-1992-4DE7-BD78-D746232AE333}" srcOrd="11" destOrd="0" presId="urn:microsoft.com/office/officeart/2005/8/layout/process2"/>
    <dgm:cxn modelId="{8DDC6FAC-46F2-4EFB-820D-6B4F75C6693D}" type="presParOf" srcId="{1BDB2552-1992-4DE7-BD78-D746232AE333}" destId="{02A1ECE7-6786-4F83-BC67-BA3308B316B6}" srcOrd="0" destOrd="0" presId="urn:microsoft.com/office/officeart/2005/8/layout/process2"/>
    <dgm:cxn modelId="{F25E4B34-5765-46AF-B96F-FC8E7B1C2FAC}" type="presParOf" srcId="{B1FB9D3B-6600-4090-B9C4-95B5E2C09737}" destId="{F06AED2A-D937-41A7-8B44-893D5D19688B}" srcOrd="12" destOrd="0" presId="urn:microsoft.com/office/officeart/2005/8/layout/process2"/>
    <dgm:cxn modelId="{467DCE13-7F81-40C5-9389-88220B13878B}" type="presParOf" srcId="{B1FB9D3B-6600-4090-B9C4-95B5E2C09737}" destId="{7013F7AB-752C-40E9-B0F5-EDA3AB516911}" srcOrd="13" destOrd="0" presId="urn:microsoft.com/office/officeart/2005/8/layout/process2"/>
    <dgm:cxn modelId="{220628A6-EE46-4CED-918B-6087944663C5}" type="presParOf" srcId="{7013F7AB-752C-40E9-B0F5-EDA3AB516911}" destId="{3B65FB06-189C-41BA-9092-ABD9353201CA}" srcOrd="0" destOrd="0" presId="urn:microsoft.com/office/officeart/2005/8/layout/process2"/>
    <dgm:cxn modelId="{F3CCAD32-CC10-4D3E-8646-E2D86D6275F6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F1673C03-4175-4B0C-B493-48B0B9E9C5D3}" type="presOf" srcId="{ABCB427A-A9A3-4CC8-BE1B-33DE8B2FEDD7}" destId="{A0A68D78-FA8A-44B8-A3B5-B4D3DCC56BCD}" srcOrd="0" destOrd="0" presId="urn:microsoft.com/office/officeart/2005/8/layout/process1"/>
    <dgm:cxn modelId="{47B29F1B-14ED-44DF-9BE8-8A65A7DA5606}" type="presOf" srcId="{21757B9F-DC47-4FD9-BE3D-1A137EFAFD95}" destId="{7B3A705D-CC8D-4762-BCFB-DAE41C7BD771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2A4E417B-EED7-4FDA-BC7C-27850C630B14}" type="presOf" srcId="{C08CD953-9F28-457F-872B-80E272EB6FEE}" destId="{5D2D7666-7C6D-4563-9517-952FB243EA77}" srcOrd="0" destOrd="0" presId="urn:microsoft.com/office/officeart/2005/8/layout/process1"/>
    <dgm:cxn modelId="{EB89F786-6AD5-4456-88A2-17FA06350CCC}" type="presOf" srcId="{5AC0416C-EC48-449F-8E43-FBA320BF8604}" destId="{7015EED0-502A-42A3-86B0-84E9290D30E8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F5E71AA2-E1D5-4CD6-B19C-645E8BF1A178}" type="presOf" srcId="{21757B9F-DC47-4FD9-BE3D-1A137EFAFD95}" destId="{55900631-9FB4-49BD-8F1B-E04D495B95F6}" srcOrd="1" destOrd="0" presId="urn:microsoft.com/office/officeart/2005/8/layout/process1"/>
    <dgm:cxn modelId="{21F798A7-AA54-42C0-BAD3-53B532237279}" type="presOf" srcId="{CC2F45A9-A885-4990-A777-AAF0216B212E}" destId="{30B478A1-B155-422D-A388-AFA4D7FB626A}" srcOrd="0" destOrd="0" presId="urn:microsoft.com/office/officeart/2005/8/layout/process1"/>
    <dgm:cxn modelId="{F0F3C7A9-F99C-4402-AA4D-C8FC9BC02F1E}" type="presOf" srcId="{ABCB427A-A9A3-4CC8-BE1B-33DE8B2FEDD7}" destId="{DD92FBD0-BC94-4B24-92C6-107EAE0B9017}" srcOrd="1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9C6917ED-D345-47FC-B2A2-25A606892ABB}" type="presOf" srcId="{5C4E6581-8E13-4266-85F4-E6A048D2DF5B}" destId="{D59D7C51-2173-4380-B111-0F70C6E7748E}" srcOrd="0" destOrd="0" presId="urn:microsoft.com/office/officeart/2005/8/layout/process1"/>
    <dgm:cxn modelId="{C3780FE3-987C-478A-AD62-275ACC4BD5AE}" type="presParOf" srcId="{D59D7C51-2173-4380-B111-0F70C6E7748E}" destId="{5D2D7666-7C6D-4563-9517-952FB243EA77}" srcOrd="0" destOrd="0" presId="urn:microsoft.com/office/officeart/2005/8/layout/process1"/>
    <dgm:cxn modelId="{4D8F6D9B-6A75-4506-8C48-3DB357E021FA}" type="presParOf" srcId="{D59D7C51-2173-4380-B111-0F70C6E7748E}" destId="{A0A68D78-FA8A-44B8-A3B5-B4D3DCC56BCD}" srcOrd="1" destOrd="0" presId="urn:microsoft.com/office/officeart/2005/8/layout/process1"/>
    <dgm:cxn modelId="{C2DBFA6A-CEEC-4B8C-86B7-96D0B03C0C38}" type="presParOf" srcId="{A0A68D78-FA8A-44B8-A3B5-B4D3DCC56BCD}" destId="{DD92FBD0-BC94-4B24-92C6-107EAE0B9017}" srcOrd="0" destOrd="0" presId="urn:microsoft.com/office/officeart/2005/8/layout/process1"/>
    <dgm:cxn modelId="{2D785AFD-BEC4-4267-8E68-C13803790D0B}" type="presParOf" srcId="{D59D7C51-2173-4380-B111-0F70C6E7748E}" destId="{7015EED0-502A-42A3-86B0-84E9290D30E8}" srcOrd="2" destOrd="0" presId="urn:microsoft.com/office/officeart/2005/8/layout/process1"/>
    <dgm:cxn modelId="{0EE160C6-DE6A-4CB3-A0AB-1724EB435C92}" type="presParOf" srcId="{D59D7C51-2173-4380-B111-0F70C6E7748E}" destId="{7B3A705D-CC8D-4762-BCFB-DAE41C7BD771}" srcOrd="3" destOrd="0" presId="urn:microsoft.com/office/officeart/2005/8/layout/process1"/>
    <dgm:cxn modelId="{8C2DF7B7-9801-4C35-8720-84B11F2FDDF0}" type="presParOf" srcId="{7B3A705D-CC8D-4762-BCFB-DAE41C7BD771}" destId="{55900631-9FB4-49BD-8F1B-E04D495B95F6}" srcOrd="0" destOrd="0" presId="urn:microsoft.com/office/officeart/2005/8/layout/process1"/>
    <dgm:cxn modelId="{356BF782-1FF8-420D-98CB-ACF36F1F9C26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43FD8E06-0BA6-4641-BC3C-9ADE4CD38F7E}" type="presOf" srcId="{E30C771F-36C6-486E-91A2-555B3848AF15}" destId="{7133690F-E709-4491-923A-1733FBE0F543}" srcOrd="1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DD256A27-11FF-4830-9721-1DCF5D5099E7}" type="presOf" srcId="{7E4AAF66-A6C5-4DA3-842A-410B81161688}" destId="{FF2E3943-0DDA-4862-ABA8-9A553EE3973E}" srcOrd="0" destOrd="0" presId="urn:microsoft.com/office/officeart/2005/8/layout/process2"/>
    <dgm:cxn modelId="{0349F661-E1B5-4166-B9B8-3BA05BF2E0BE}" type="presOf" srcId="{E30C771F-36C6-486E-91A2-555B3848AF15}" destId="{A0A745EE-4080-456F-B66D-ECC92D1B812C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FDD51952-B26C-440E-92AC-EA18013B6B42}" type="presOf" srcId="{2844A7D5-22B0-43D5-A1A8-0F1A6A19A97E}" destId="{F807A87D-2210-4B5E-A4CB-9DDB12DB9125}" srcOrd="0" destOrd="0" presId="urn:microsoft.com/office/officeart/2005/8/layout/process2"/>
    <dgm:cxn modelId="{55729974-9D55-4428-A0A3-68C19D0E2CD5}" type="presOf" srcId="{A2485A3B-7724-4209-8D82-641C0588BA82}" destId="{56829AC1-750B-462D-A227-CC81E78066C0}" srcOrd="0" destOrd="0" presId="urn:microsoft.com/office/officeart/2005/8/layout/process2"/>
    <dgm:cxn modelId="{43DC2075-468D-45DC-941C-A76AFDA94DF4}" type="presOf" srcId="{99FA2F36-E89A-4868-B21B-8D633087C548}" destId="{BB87810F-0FA3-4883-99F6-D70C9D6C7E94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FC9EC87C-2DEB-46B7-8C24-8A0E7E9AF783}" type="presOf" srcId="{A16E698A-A44C-4E52-82DC-678BFBD1D262}" destId="{14690839-93A9-4472-8C14-3B37C9A3DE9E}" srcOrd="0" destOrd="0" presId="urn:microsoft.com/office/officeart/2005/8/layout/process2"/>
    <dgm:cxn modelId="{4BACA37E-B458-4380-81FE-5ECB748E7F4C}" type="presOf" srcId="{9CC41379-01EB-448C-A991-D9694708954F}" destId="{811CA75B-BAB6-4BC7-BB30-9A0AAD3EA78A}" srcOrd="0" destOrd="0" presId="urn:microsoft.com/office/officeart/2005/8/layout/process2"/>
    <dgm:cxn modelId="{2E7FD184-D51A-4C3F-9DC2-9954C27AA059}" type="presOf" srcId="{04AD9DF9-1C8F-48F4-ACA7-09B1CD0FD715}" destId="{C97E9D90-8384-4BC7-BA72-6A43C70C10D5}" srcOrd="1" destOrd="0" presId="urn:microsoft.com/office/officeart/2005/8/layout/process2"/>
    <dgm:cxn modelId="{7FFB218A-5A00-4814-8F5F-204DC3ECAD10}" type="presOf" srcId="{FE3F8531-E9C6-4796-8A92-D0073A4C0F06}" destId="{5ABF4227-39FC-474B-8BDC-39F629F3BFD2}" srcOrd="0" destOrd="0" presId="urn:microsoft.com/office/officeart/2005/8/layout/process2"/>
    <dgm:cxn modelId="{0FA0719A-4BF4-4D23-AA16-4B5450259A57}" type="presOf" srcId="{7B0889C6-F789-40AF-99BC-41FA220EDF91}" destId="{769C9951-EEAD-47E9-96B7-DA943DCEA756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5D4B0AA2-A7C0-4E0A-9156-797818E2074C}" type="presOf" srcId="{B92BE929-9197-4F24-95ED-DEC3B35D43EA}" destId="{8C45B0EB-EB63-4389-BC03-3A1D8D950162}" srcOrd="0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88EA1CAF-4200-4D34-9908-DE5294B26BD3}" type="presOf" srcId="{B92BE929-9197-4F24-95ED-DEC3B35D43EA}" destId="{1694BDC5-B329-4435-B71C-5C45686F46D3}" srcOrd="1" destOrd="0" presId="urn:microsoft.com/office/officeart/2005/8/layout/process2"/>
    <dgm:cxn modelId="{90F774B7-0B88-458A-973C-17A3013756C1}" type="presOf" srcId="{99FA2F36-E89A-4868-B21B-8D633087C548}" destId="{56AD975E-F5FC-42E7-9B1D-EA42A152D6B8}" srcOrd="1" destOrd="0" presId="urn:microsoft.com/office/officeart/2005/8/layout/process2"/>
    <dgm:cxn modelId="{150842BF-CBB8-4AD2-B9FF-722B2A7D2037}" type="presOf" srcId="{3D96A13B-4B02-448C-BB99-EF7CCFA6D725}" destId="{B1FB9D3B-6600-4090-B9C4-95B5E2C09737}" srcOrd="0" destOrd="0" presId="urn:microsoft.com/office/officeart/2005/8/layout/process2"/>
    <dgm:cxn modelId="{CD7A51C7-AFEB-40DE-8CF4-E3DA079FFEBA}" type="presOf" srcId="{76651ACC-CD96-4CE9-B575-7C896C841354}" destId="{3A9CE811-66AC-43F4-B44D-EA32AF4C4839}" srcOrd="0" destOrd="0" presId="urn:microsoft.com/office/officeart/2005/8/layout/process2"/>
    <dgm:cxn modelId="{A22EFEC8-C15A-45EC-93E3-27F139F07CB4}" type="presOf" srcId="{FE3F8531-E9C6-4796-8A92-D0073A4C0F06}" destId="{11154F26-7E46-4A4D-AF95-93ACA17C5D50}" srcOrd="1" destOrd="0" presId="urn:microsoft.com/office/officeart/2005/8/layout/process2"/>
    <dgm:cxn modelId="{6B61DBC9-47EF-46A3-9874-302E6CF41FC6}" type="presOf" srcId="{7E4AAF66-A6C5-4DA3-842A-410B81161688}" destId="{DE37B23F-7091-4C7F-9812-5738043CFDB2}" srcOrd="1" destOrd="0" presId="urn:microsoft.com/office/officeart/2005/8/layout/process2"/>
    <dgm:cxn modelId="{2600C1CB-F891-4CA2-BCCB-F465ADECB751}" type="presOf" srcId="{95E47464-0EDA-4A67-A7E3-D99360EEE744}" destId="{9A446D4F-D2C0-4E4E-8615-D556555E0639}" srcOrd="0" destOrd="0" presId="urn:microsoft.com/office/officeart/2005/8/layout/process2"/>
    <dgm:cxn modelId="{C51B28D6-23A8-43DB-A9BB-D0B987D9F5E3}" type="presOf" srcId="{117387B0-91B1-455E-9706-A09A7ABF30D6}" destId="{6E1CAA8E-8D1D-4C4C-B102-A216CCE5F9BC}" srcOrd="0" destOrd="0" presId="urn:microsoft.com/office/officeart/2005/8/layout/process2"/>
    <dgm:cxn modelId="{04069FDD-E8A1-47CB-BEBD-9C2B0B9ACC4C}" type="presOf" srcId="{04AD9DF9-1C8F-48F4-ACA7-09B1CD0FD715}" destId="{8F4B100F-0B9E-4A04-BA8A-C9E5BDFF34CF}" srcOrd="0" destOrd="0" presId="urn:microsoft.com/office/officeart/2005/8/layout/process2"/>
    <dgm:cxn modelId="{C949C3F7-4354-4033-99BA-CC02586F9872}" type="presOf" srcId="{7B0889C6-F789-40AF-99BC-41FA220EDF91}" destId="{05131482-E7E4-4CC6-B79D-AE88E5CBB2AF}" srcOrd="0" destOrd="0" presId="urn:microsoft.com/office/officeart/2005/8/layout/process2"/>
    <dgm:cxn modelId="{6CBCBDF8-6EB2-48BB-9EA4-6D2F34CE5E34}" type="presOf" srcId="{7520CC42-BC04-43E3-9036-77B46D409905}" destId="{48B4C66F-C81F-43FF-BE42-1C1E4542DB5B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9E1CC71F-381B-4A8A-B18E-EF87805702A1}" type="presParOf" srcId="{B1FB9D3B-6600-4090-B9C4-95B5E2C09737}" destId="{48B4C66F-C81F-43FF-BE42-1C1E4542DB5B}" srcOrd="0" destOrd="0" presId="urn:microsoft.com/office/officeart/2005/8/layout/process2"/>
    <dgm:cxn modelId="{4D5AEFAC-9F0D-463E-9EEA-624D023C2D71}" type="presParOf" srcId="{B1FB9D3B-6600-4090-B9C4-95B5E2C09737}" destId="{FF2E3943-0DDA-4862-ABA8-9A553EE3973E}" srcOrd="1" destOrd="0" presId="urn:microsoft.com/office/officeart/2005/8/layout/process2"/>
    <dgm:cxn modelId="{F0B5B303-E7A3-48AE-AE04-F8ADAA74332E}" type="presParOf" srcId="{FF2E3943-0DDA-4862-ABA8-9A553EE3973E}" destId="{DE37B23F-7091-4C7F-9812-5738043CFDB2}" srcOrd="0" destOrd="0" presId="urn:microsoft.com/office/officeart/2005/8/layout/process2"/>
    <dgm:cxn modelId="{7A07590D-AD22-4F3D-9DC8-81AF706FAD7C}" type="presParOf" srcId="{B1FB9D3B-6600-4090-B9C4-95B5E2C09737}" destId="{9A446D4F-D2C0-4E4E-8615-D556555E0639}" srcOrd="2" destOrd="0" presId="urn:microsoft.com/office/officeart/2005/8/layout/process2"/>
    <dgm:cxn modelId="{C69B8AE1-1628-44E1-94A1-59F97E432DC1}" type="presParOf" srcId="{B1FB9D3B-6600-4090-B9C4-95B5E2C09737}" destId="{8C45B0EB-EB63-4389-BC03-3A1D8D950162}" srcOrd="3" destOrd="0" presId="urn:microsoft.com/office/officeart/2005/8/layout/process2"/>
    <dgm:cxn modelId="{290D99FC-2485-46B2-9176-082F96A78610}" type="presParOf" srcId="{8C45B0EB-EB63-4389-BC03-3A1D8D950162}" destId="{1694BDC5-B329-4435-B71C-5C45686F46D3}" srcOrd="0" destOrd="0" presId="urn:microsoft.com/office/officeart/2005/8/layout/process2"/>
    <dgm:cxn modelId="{A7E623F8-BF62-4D5B-A368-CF41B4747225}" type="presParOf" srcId="{B1FB9D3B-6600-4090-B9C4-95B5E2C09737}" destId="{14690839-93A9-4472-8C14-3B37C9A3DE9E}" srcOrd="4" destOrd="0" presId="urn:microsoft.com/office/officeart/2005/8/layout/process2"/>
    <dgm:cxn modelId="{EBC82FF4-ED8D-455C-86F9-04370E156EBC}" type="presParOf" srcId="{B1FB9D3B-6600-4090-B9C4-95B5E2C09737}" destId="{8F4B100F-0B9E-4A04-BA8A-C9E5BDFF34CF}" srcOrd="5" destOrd="0" presId="urn:microsoft.com/office/officeart/2005/8/layout/process2"/>
    <dgm:cxn modelId="{73307D93-BE39-473D-B9A1-45DA5899B4A2}" type="presParOf" srcId="{8F4B100F-0B9E-4A04-BA8A-C9E5BDFF34CF}" destId="{C97E9D90-8384-4BC7-BA72-6A43C70C10D5}" srcOrd="0" destOrd="0" presId="urn:microsoft.com/office/officeart/2005/8/layout/process2"/>
    <dgm:cxn modelId="{5515A5AE-CC51-46A8-9FBB-31C85294399C}" type="presParOf" srcId="{B1FB9D3B-6600-4090-B9C4-95B5E2C09737}" destId="{F807A87D-2210-4B5E-A4CB-9DDB12DB9125}" srcOrd="6" destOrd="0" presId="urn:microsoft.com/office/officeart/2005/8/layout/process2"/>
    <dgm:cxn modelId="{CAC9F895-8F65-4E11-85B9-E041BB1CE114}" type="presParOf" srcId="{B1FB9D3B-6600-4090-B9C4-95B5E2C09737}" destId="{A0A745EE-4080-456F-B66D-ECC92D1B812C}" srcOrd="7" destOrd="0" presId="urn:microsoft.com/office/officeart/2005/8/layout/process2"/>
    <dgm:cxn modelId="{B4416DFF-81DB-40A6-AF17-954D9CF6BBDD}" type="presParOf" srcId="{A0A745EE-4080-456F-B66D-ECC92D1B812C}" destId="{7133690F-E709-4491-923A-1733FBE0F543}" srcOrd="0" destOrd="0" presId="urn:microsoft.com/office/officeart/2005/8/layout/process2"/>
    <dgm:cxn modelId="{109CF167-2511-4EFC-86D4-4DEB948B53FC}" type="presParOf" srcId="{B1FB9D3B-6600-4090-B9C4-95B5E2C09737}" destId="{811CA75B-BAB6-4BC7-BB30-9A0AAD3EA78A}" srcOrd="8" destOrd="0" presId="urn:microsoft.com/office/officeart/2005/8/layout/process2"/>
    <dgm:cxn modelId="{429BC907-8082-42AB-9B2A-3C28A303E086}" type="presParOf" srcId="{B1FB9D3B-6600-4090-B9C4-95B5E2C09737}" destId="{5ABF4227-39FC-474B-8BDC-39F629F3BFD2}" srcOrd="9" destOrd="0" presId="urn:microsoft.com/office/officeart/2005/8/layout/process2"/>
    <dgm:cxn modelId="{8201A94A-B1A1-4D24-BABE-19E5606CC0FD}" type="presParOf" srcId="{5ABF4227-39FC-474B-8BDC-39F629F3BFD2}" destId="{11154F26-7E46-4A4D-AF95-93ACA17C5D50}" srcOrd="0" destOrd="0" presId="urn:microsoft.com/office/officeart/2005/8/layout/process2"/>
    <dgm:cxn modelId="{7FC595A7-28FC-400F-8092-2EF007E6F2EA}" type="presParOf" srcId="{B1FB9D3B-6600-4090-B9C4-95B5E2C09737}" destId="{3A9CE811-66AC-43F4-B44D-EA32AF4C4839}" srcOrd="10" destOrd="0" presId="urn:microsoft.com/office/officeart/2005/8/layout/process2"/>
    <dgm:cxn modelId="{876C4F94-4FB6-49A2-A6C1-8141427E4DD7}" type="presParOf" srcId="{B1FB9D3B-6600-4090-B9C4-95B5E2C09737}" destId="{BB87810F-0FA3-4883-99F6-D70C9D6C7E94}" srcOrd="11" destOrd="0" presId="urn:microsoft.com/office/officeart/2005/8/layout/process2"/>
    <dgm:cxn modelId="{3549CAED-DC05-463D-91B1-25CDAC8CD9CA}" type="presParOf" srcId="{BB87810F-0FA3-4883-99F6-D70C9D6C7E94}" destId="{56AD975E-F5FC-42E7-9B1D-EA42A152D6B8}" srcOrd="0" destOrd="0" presId="urn:microsoft.com/office/officeart/2005/8/layout/process2"/>
    <dgm:cxn modelId="{F2375D98-086F-4423-8F73-6A71E4A88A90}" type="presParOf" srcId="{B1FB9D3B-6600-4090-B9C4-95B5E2C09737}" destId="{56829AC1-750B-462D-A227-CC81E78066C0}" srcOrd="12" destOrd="0" presId="urn:microsoft.com/office/officeart/2005/8/layout/process2"/>
    <dgm:cxn modelId="{D147C118-8BB8-4ABC-B7EC-66FDDC319624}" type="presParOf" srcId="{B1FB9D3B-6600-4090-B9C4-95B5E2C09737}" destId="{05131482-E7E4-4CC6-B79D-AE88E5CBB2AF}" srcOrd="13" destOrd="0" presId="urn:microsoft.com/office/officeart/2005/8/layout/process2"/>
    <dgm:cxn modelId="{8BC27FCF-D65F-41E1-A3F7-B6D2F3A7C0BC}" type="presParOf" srcId="{05131482-E7E4-4CC6-B79D-AE88E5CBB2AF}" destId="{769C9951-EEAD-47E9-96B7-DA943DCEA756}" srcOrd="0" destOrd="0" presId="urn:microsoft.com/office/officeart/2005/8/layout/process2"/>
    <dgm:cxn modelId="{3BDCE386-ABD4-4E25-A58D-72E06E9B1D25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D21D2F63-072F-45B3-BFD7-D55B449D98C7}" type="presOf" srcId="{B46D7EE2-ED65-4092-9BF8-14A982E9C373}" destId="{4BD65FFB-36EE-46CC-AA55-5A4E1BCC869F}" srcOrd="0" destOrd="0" presId="urn:microsoft.com/office/officeart/2005/8/layout/process2"/>
    <dgm:cxn modelId="{5F4B6D6C-016E-47F4-A161-D60A10CC1C0F}" type="presOf" srcId="{038B29AB-BC4C-4F35-B1ED-2F2DFDCE3EAC}" destId="{A84A368B-B76A-4290-A432-87D137B256EE}" srcOrd="0" destOrd="0" presId="urn:microsoft.com/office/officeart/2005/8/layout/process2"/>
    <dgm:cxn modelId="{821C804D-9946-43F1-8734-B061645A4426}" type="presOf" srcId="{552D4050-19F4-409F-A383-3155F3F21BF9}" destId="{818EBAE0-50CB-4A78-8014-0756649330C7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1604AEE0-0039-4F09-9BB2-A01950B35BDD}" type="presOf" srcId="{90E4BD86-0A98-41A0-A5F8-26FCACB8A377}" destId="{6941DCAD-943C-4746-A9D2-26342ABDD3FD}" srcOrd="1" destOrd="0" presId="urn:microsoft.com/office/officeart/2005/8/layout/process2"/>
    <dgm:cxn modelId="{90851FF7-5C82-4633-8DF6-3099270CB610}" type="presOf" srcId="{90E4BD86-0A98-41A0-A5F8-26FCACB8A377}" destId="{8D509805-FEE5-48AE-9C4B-38FA56ED964E}" srcOrd="0" destOrd="0" presId="urn:microsoft.com/office/officeart/2005/8/layout/process2"/>
    <dgm:cxn modelId="{7865D549-9583-4D89-825F-0373DF517E50}" type="presParOf" srcId="{A84A368B-B76A-4290-A432-87D137B256EE}" destId="{818EBAE0-50CB-4A78-8014-0756649330C7}" srcOrd="0" destOrd="0" presId="urn:microsoft.com/office/officeart/2005/8/layout/process2"/>
    <dgm:cxn modelId="{5464E9F0-F28D-465E-B737-62088AE6C86B}" type="presParOf" srcId="{A84A368B-B76A-4290-A432-87D137B256EE}" destId="{8D509805-FEE5-48AE-9C4B-38FA56ED964E}" srcOrd="1" destOrd="0" presId="urn:microsoft.com/office/officeart/2005/8/layout/process2"/>
    <dgm:cxn modelId="{8E81E0DF-3B5D-42DD-A40F-1B3434AFB6E6}" type="presParOf" srcId="{8D509805-FEE5-48AE-9C4B-38FA56ED964E}" destId="{6941DCAD-943C-4746-A9D2-26342ABDD3FD}" srcOrd="0" destOrd="0" presId="urn:microsoft.com/office/officeart/2005/8/layout/process2"/>
    <dgm:cxn modelId="{C19182DF-2FF7-445A-8D2D-FCA1E279BB0E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D8BDDD05-9BCE-4F89-A19C-D11A586D1B23}" type="presOf" srcId="{21757B9F-DC47-4FD9-BE3D-1A137EFAFD95}" destId="{7B3A705D-CC8D-4762-BCFB-DAE41C7BD771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50F0C03C-F063-4B00-A432-B7F4838A8643}" type="presOf" srcId="{ABCB427A-A9A3-4CC8-BE1B-33DE8B2FEDD7}" destId="{DD92FBD0-BC94-4B24-92C6-107EAE0B9017}" srcOrd="1" destOrd="0" presId="urn:microsoft.com/office/officeart/2005/8/layout/process1"/>
    <dgm:cxn modelId="{1F8ABF5C-EA6B-4E55-A645-CE73AEA177E5}" type="presOf" srcId="{C08CD953-9F28-457F-872B-80E272EB6FEE}" destId="{5D2D7666-7C6D-4563-9517-952FB243EA77}" srcOrd="0" destOrd="0" presId="urn:microsoft.com/office/officeart/2005/8/layout/process1"/>
    <dgm:cxn modelId="{A50D2567-1D71-46B5-B482-5A277C2989C6}" type="presOf" srcId="{21757B9F-DC47-4FD9-BE3D-1A137EFAFD95}" destId="{55900631-9FB4-49BD-8F1B-E04D495B95F6}" srcOrd="1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A4019EA3-6DE1-4F1C-B8DB-C654F4EDE1C0}" type="presOf" srcId="{ABCB427A-A9A3-4CC8-BE1B-33DE8B2FEDD7}" destId="{A0A68D78-FA8A-44B8-A3B5-B4D3DCC56BCD}" srcOrd="0" destOrd="0" presId="urn:microsoft.com/office/officeart/2005/8/layout/process1"/>
    <dgm:cxn modelId="{D46DFDA8-B4A7-4B8F-B0F1-D24C01CECE65}" type="presOf" srcId="{5C4E6581-8E13-4266-85F4-E6A048D2DF5B}" destId="{D59D7C51-2173-4380-B111-0F70C6E7748E}" srcOrd="0" destOrd="0" presId="urn:microsoft.com/office/officeart/2005/8/layout/process1"/>
    <dgm:cxn modelId="{3D48E9AE-DCE7-40CE-B95A-31B93A46D584}" type="presOf" srcId="{CC2F45A9-A885-4990-A777-AAF0216B212E}" destId="{30B478A1-B155-422D-A388-AFA4D7FB626A}" srcOrd="0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EAE898F2-BF01-4769-AF07-E78C1A8AA36B}" type="presOf" srcId="{5AC0416C-EC48-449F-8E43-FBA320BF8604}" destId="{7015EED0-502A-42A3-86B0-84E9290D30E8}" srcOrd="0" destOrd="0" presId="urn:microsoft.com/office/officeart/2005/8/layout/process1"/>
    <dgm:cxn modelId="{C82EF64B-09A8-433F-BF24-B8F7DDF87879}" type="presParOf" srcId="{D59D7C51-2173-4380-B111-0F70C6E7748E}" destId="{5D2D7666-7C6D-4563-9517-952FB243EA77}" srcOrd="0" destOrd="0" presId="urn:microsoft.com/office/officeart/2005/8/layout/process1"/>
    <dgm:cxn modelId="{1463A807-367C-4AAF-A453-66E72F1926F3}" type="presParOf" srcId="{D59D7C51-2173-4380-B111-0F70C6E7748E}" destId="{A0A68D78-FA8A-44B8-A3B5-B4D3DCC56BCD}" srcOrd="1" destOrd="0" presId="urn:microsoft.com/office/officeart/2005/8/layout/process1"/>
    <dgm:cxn modelId="{63C96AFB-5957-4BB0-9B54-2A477D16D9C9}" type="presParOf" srcId="{A0A68D78-FA8A-44B8-A3B5-B4D3DCC56BCD}" destId="{DD92FBD0-BC94-4B24-92C6-107EAE0B9017}" srcOrd="0" destOrd="0" presId="urn:microsoft.com/office/officeart/2005/8/layout/process1"/>
    <dgm:cxn modelId="{66B02E98-A5A1-46D8-9FDB-9981BC26E477}" type="presParOf" srcId="{D59D7C51-2173-4380-B111-0F70C6E7748E}" destId="{7015EED0-502A-42A3-86B0-84E9290D30E8}" srcOrd="2" destOrd="0" presId="urn:microsoft.com/office/officeart/2005/8/layout/process1"/>
    <dgm:cxn modelId="{4327D28E-DBBA-4F0B-B867-945D46928833}" type="presParOf" srcId="{D59D7C51-2173-4380-B111-0F70C6E7748E}" destId="{7B3A705D-CC8D-4762-BCFB-DAE41C7BD771}" srcOrd="3" destOrd="0" presId="urn:microsoft.com/office/officeart/2005/8/layout/process1"/>
    <dgm:cxn modelId="{E23DA735-BD67-4A50-8DB7-D884F6D15D1D}" type="presParOf" srcId="{7B3A705D-CC8D-4762-BCFB-DAE41C7BD771}" destId="{55900631-9FB4-49BD-8F1B-E04D495B95F6}" srcOrd="0" destOrd="0" presId="urn:microsoft.com/office/officeart/2005/8/layout/process1"/>
    <dgm:cxn modelId="{C52C084C-E331-44FF-B1D8-8393E65FF0A3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C99AA200-CC0B-4235-8436-38FDB53DE8DF}" type="presOf" srcId="{91AB941A-5F81-49A0-AC43-68558F84424B}" destId="{6355D51B-3DAF-4E1C-94B8-25C138DB0D59}" srcOrd="0" destOrd="0" presId="urn:microsoft.com/office/officeart/2005/8/layout/process2"/>
    <dgm:cxn modelId="{F509DC03-B983-4D72-B0AC-CE8ACC736ACE}" type="presOf" srcId="{1C767958-3B77-4563-9BA3-BDA53FF2AE2F}" destId="{1D6D0F8E-8D3C-4B3C-8274-51B9538F5D5B}" srcOrd="0" destOrd="0" presId="urn:microsoft.com/office/officeart/2005/8/layout/process2"/>
    <dgm:cxn modelId="{74BD4308-1902-41BA-8C1D-E034C703838D}" type="presOf" srcId="{AD7D415E-BCB4-46FD-8725-A71C2D72730D}" destId="{0E9CAB7A-90E8-4C93-8AA0-CB26DDC19936}" srcOrd="0" destOrd="0" presId="urn:microsoft.com/office/officeart/2005/8/layout/process2"/>
    <dgm:cxn modelId="{039D960C-E893-4F09-B04C-E70FFB7CCED9}" type="presOf" srcId="{6A7D81D1-E68E-492B-9DED-7852F817B6FB}" destId="{DAC4F400-5FB0-4CB8-B191-C0BD5A1F9215}" srcOrd="0" destOrd="0" presId="urn:microsoft.com/office/officeart/2005/8/layout/process2"/>
    <dgm:cxn modelId="{D0A7350F-8F8C-43D8-A754-0ABDAF389DBF}" type="presOf" srcId="{66A6E0F7-BF07-4FFF-8DC5-3DB878FD309F}" destId="{1D9A3740-AC91-4540-98DA-3B82E7ED3223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392CC532-2239-4D41-BDF5-E7EEDAA079EF}" type="presOf" srcId="{FF532276-93C3-471C-83F7-5C93F5B9AB9D}" destId="{82789724-6AB2-442D-805C-5AF51FD692D0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7454B938-DA08-4790-BB50-0ACB66DBECE9}" type="presOf" srcId="{AD7D415E-BCB4-46FD-8725-A71C2D72730D}" destId="{49520402-1399-45E4-9354-368B3CBD14CC}" srcOrd="1" destOrd="0" presId="urn:microsoft.com/office/officeart/2005/8/layout/process2"/>
    <dgm:cxn modelId="{3CF0625B-DB9B-4CE2-8A9E-F86CFFDA8038}" type="presOf" srcId="{B5700BDB-7269-433A-BDBA-C1A222BE1E4E}" destId="{C14A17A0-3EE6-4FB5-AE4E-9985B411875B}" srcOrd="0" destOrd="0" presId="urn:microsoft.com/office/officeart/2005/8/layout/process2"/>
    <dgm:cxn modelId="{03458361-B7B5-4642-AC62-E9E6B177F09A}" type="presOf" srcId="{67698DF0-9AAA-4BC1-B786-ED0783B9E018}" destId="{DD280494-1600-4B7C-8097-5CD1E176B9BB}" srcOrd="0" destOrd="0" presId="urn:microsoft.com/office/officeart/2005/8/layout/process2"/>
    <dgm:cxn modelId="{B8663363-7761-4A7E-9D66-47A64771F147}" type="presOf" srcId="{AA52E8FA-B926-4B76-B4C3-D827373CFFFE}" destId="{DD0122DB-A18D-4FF9-AAAA-D1F03AC9D738}" srcOrd="1" destOrd="0" presId="urn:microsoft.com/office/officeart/2005/8/layout/process2"/>
    <dgm:cxn modelId="{BD336C45-F141-4395-BE9D-D1CC54C9FF25}" type="presOf" srcId="{3328F060-4C09-499C-A006-A3302CA2F6ED}" destId="{11AB8C2C-8A97-4F02-977C-D84F14FF5219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9E219147-415C-4AA9-90AF-36E285BBFD7B}" type="presOf" srcId="{7E465643-6CBF-409E-8701-D268007AE0BB}" destId="{1C572C5E-AEF8-4863-9DE0-AC9725AFF800}" srcOrd="1" destOrd="0" presId="urn:microsoft.com/office/officeart/2005/8/layout/process2"/>
    <dgm:cxn modelId="{2C904F49-65A0-4BF4-BC85-FE7B57666361}" type="presOf" srcId="{B5700BDB-7269-433A-BDBA-C1A222BE1E4E}" destId="{212873FB-F00A-4A6A-BED1-248B6F581EEE}" srcOrd="1" destOrd="0" presId="urn:microsoft.com/office/officeart/2005/8/layout/process2"/>
    <dgm:cxn modelId="{44A69C74-B897-475B-8945-A240F4AF0F57}" type="presOf" srcId="{433C70DD-72BE-4E26-81E7-5A6BDA321E5B}" destId="{0A29A38B-3B8A-49C3-92EE-F76CC278FC89}" srcOrd="1" destOrd="0" presId="urn:microsoft.com/office/officeart/2005/8/layout/process2"/>
    <dgm:cxn modelId="{49F4DB58-884F-4E14-B535-799DD1AD6326}" type="presOf" srcId="{BB99056A-3104-413C-BBD8-2437B8C9664C}" destId="{E28EFDD5-057F-44DE-870D-EC261DA1F007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B4689E96-D8E1-4E9F-AFE4-E1ED5F13871B}" type="presOf" srcId="{FF532276-93C3-471C-83F7-5C93F5B9AB9D}" destId="{DB03E575-8BD0-4007-B55E-95ABFBF3AD72}" srcOrd="1" destOrd="0" presId="urn:microsoft.com/office/officeart/2005/8/layout/process2"/>
    <dgm:cxn modelId="{A78766AB-63A1-4EE4-98E5-D39F8AD2F520}" type="presOf" srcId="{7E465643-6CBF-409E-8701-D268007AE0BB}" destId="{2E665667-BB49-41CF-BAFB-1B9208CCC679}" srcOrd="0" destOrd="0" presId="urn:microsoft.com/office/officeart/2005/8/layout/process2"/>
    <dgm:cxn modelId="{9DF72CAE-78F7-44E6-9808-23847A9E8780}" type="presOf" srcId="{3D96A13B-4B02-448C-BB99-EF7CCFA6D725}" destId="{B1FB9D3B-6600-4090-B9C4-95B5E2C09737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881346C3-DB31-414A-B3A0-1A57A2F5FEB0}" type="presOf" srcId="{E8C2D3C4-0D7A-4F5B-91DA-BB602E0C2FB8}" destId="{1D91FA24-77A2-494E-B8C0-06DBC9A5BE00}" srcOrd="0" destOrd="0" presId="urn:microsoft.com/office/officeart/2005/8/layout/process2"/>
    <dgm:cxn modelId="{A4AE26C8-B257-4F53-8A1A-FF98C9145D91}" type="presOf" srcId="{AA52E8FA-B926-4B76-B4C3-D827373CFFFE}" destId="{3FFC363B-FB87-4366-91CE-1A2884167418}" srcOrd="0" destOrd="0" presId="urn:microsoft.com/office/officeart/2005/8/layout/process2"/>
    <dgm:cxn modelId="{73209CC8-C9E7-45DC-926D-475F6B72511C}" type="presOf" srcId="{792F1F7A-DD67-4CE1-A4D3-6278C72EBCA8}" destId="{25AA54A7-6456-4420-AB83-CB35AFD4A764}" srcOrd="0" destOrd="0" presId="urn:microsoft.com/office/officeart/2005/8/layout/process2"/>
    <dgm:cxn modelId="{FBCFA6D1-219C-419D-A9F1-65F07A336D09}" type="presOf" srcId="{E8C2D3C4-0D7A-4F5B-91DA-BB602E0C2FB8}" destId="{60B672B7-2350-4A8F-B139-59B177E99381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A4C5D7EE-F327-4326-9675-6F7E86A6E043}" type="presOf" srcId="{433C70DD-72BE-4E26-81E7-5A6BDA321E5B}" destId="{6F9F30B0-CBF6-4658-9ABF-454D27E030A3}" srcOrd="0" destOrd="0" presId="urn:microsoft.com/office/officeart/2005/8/layout/process2"/>
    <dgm:cxn modelId="{2FB76A34-CD5C-4F5E-8C9C-5F758E1F9D99}" type="presParOf" srcId="{B1FB9D3B-6600-4090-B9C4-95B5E2C09737}" destId="{1D9A3740-AC91-4540-98DA-3B82E7ED3223}" srcOrd="0" destOrd="0" presId="urn:microsoft.com/office/officeart/2005/8/layout/process2"/>
    <dgm:cxn modelId="{D0E83BFC-0D41-4A39-8A4E-1682CB4A7B47}" type="presParOf" srcId="{B1FB9D3B-6600-4090-B9C4-95B5E2C09737}" destId="{2E665667-BB49-41CF-BAFB-1B9208CCC679}" srcOrd="1" destOrd="0" presId="urn:microsoft.com/office/officeart/2005/8/layout/process2"/>
    <dgm:cxn modelId="{BDBF0390-F144-42E7-A4D2-CCFCEB0213ED}" type="presParOf" srcId="{2E665667-BB49-41CF-BAFB-1B9208CCC679}" destId="{1C572C5E-AEF8-4863-9DE0-AC9725AFF800}" srcOrd="0" destOrd="0" presId="urn:microsoft.com/office/officeart/2005/8/layout/process2"/>
    <dgm:cxn modelId="{9372BA06-9CFD-48BF-A763-EB29693644A7}" type="presParOf" srcId="{B1FB9D3B-6600-4090-B9C4-95B5E2C09737}" destId="{1D6D0F8E-8D3C-4B3C-8274-51B9538F5D5B}" srcOrd="2" destOrd="0" presId="urn:microsoft.com/office/officeart/2005/8/layout/process2"/>
    <dgm:cxn modelId="{170D6D22-6F67-4BA1-9DD9-86F86E116A66}" type="presParOf" srcId="{B1FB9D3B-6600-4090-B9C4-95B5E2C09737}" destId="{C14A17A0-3EE6-4FB5-AE4E-9985B411875B}" srcOrd="3" destOrd="0" presId="urn:microsoft.com/office/officeart/2005/8/layout/process2"/>
    <dgm:cxn modelId="{3A757953-9178-481D-9700-AC8C86CCFA18}" type="presParOf" srcId="{C14A17A0-3EE6-4FB5-AE4E-9985B411875B}" destId="{212873FB-F00A-4A6A-BED1-248B6F581EEE}" srcOrd="0" destOrd="0" presId="urn:microsoft.com/office/officeart/2005/8/layout/process2"/>
    <dgm:cxn modelId="{2EB86F98-63E2-4160-B75F-B21C52F0081B}" type="presParOf" srcId="{B1FB9D3B-6600-4090-B9C4-95B5E2C09737}" destId="{11AB8C2C-8A97-4F02-977C-D84F14FF5219}" srcOrd="4" destOrd="0" presId="urn:microsoft.com/office/officeart/2005/8/layout/process2"/>
    <dgm:cxn modelId="{C5F64E87-6B49-4082-98AB-130463AA8AC6}" type="presParOf" srcId="{B1FB9D3B-6600-4090-B9C4-95B5E2C09737}" destId="{1D91FA24-77A2-494E-B8C0-06DBC9A5BE00}" srcOrd="5" destOrd="0" presId="urn:microsoft.com/office/officeart/2005/8/layout/process2"/>
    <dgm:cxn modelId="{67336128-3D4F-430D-B825-8DFE918A489E}" type="presParOf" srcId="{1D91FA24-77A2-494E-B8C0-06DBC9A5BE00}" destId="{60B672B7-2350-4A8F-B139-59B177E99381}" srcOrd="0" destOrd="0" presId="urn:microsoft.com/office/officeart/2005/8/layout/process2"/>
    <dgm:cxn modelId="{0CA631B0-7A8F-44DF-9C6A-092FF48B3C27}" type="presParOf" srcId="{B1FB9D3B-6600-4090-B9C4-95B5E2C09737}" destId="{25AA54A7-6456-4420-AB83-CB35AFD4A764}" srcOrd="6" destOrd="0" presId="urn:microsoft.com/office/officeart/2005/8/layout/process2"/>
    <dgm:cxn modelId="{2E5C7208-1FD3-432A-AD64-A514721620D7}" type="presParOf" srcId="{B1FB9D3B-6600-4090-B9C4-95B5E2C09737}" destId="{0E9CAB7A-90E8-4C93-8AA0-CB26DDC19936}" srcOrd="7" destOrd="0" presId="urn:microsoft.com/office/officeart/2005/8/layout/process2"/>
    <dgm:cxn modelId="{A9590FC8-6465-4269-8E85-6E882CB2D3C4}" type="presParOf" srcId="{0E9CAB7A-90E8-4C93-8AA0-CB26DDC19936}" destId="{49520402-1399-45E4-9354-368B3CBD14CC}" srcOrd="0" destOrd="0" presId="urn:microsoft.com/office/officeart/2005/8/layout/process2"/>
    <dgm:cxn modelId="{E6E7AA33-A376-4139-8CC9-6F6A4441B24D}" type="presParOf" srcId="{B1FB9D3B-6600-4090-B9C4-95B5E2C09737}" destId="{E28EFDD5-057F-44DE-870D-EC261DA1F007}" srcOrd="8" destOrd="0" presId="urn:microsoft.com/office/officeart/2005/8/layout/process2"/>
    <dgm:cxn modelId="{E694515A-DB8F-4C77-8496-28F009D987F4}" type="presParOf" srcId="{B1FB9D3B-6600-4090-B9C4-95B5E2C09737}" destId="{3FFC363B-FB87-4366-91CE-1A2884167418}" srcOrd="9" destOrd="0" presId="urn:microsoft.com/office/officeart/2005/8/layout/process2"/>
    <dgm:cxn modelId="{D3498A55-86D2-497E-A3AF-96D072BFEA15}" type="presParOf" srcId="{3FFC363B-FB87-4366-91CE-1A2884167418}" destId="{DD0122DB-A18D-4FF9-AAAA-D1F03AC9D738}" srcOrd="0" destOrd="0" presId="urn:microsoft.com/office/officeart/2005/8/layout/process2"/>
    <dgm:cxn modelId="{D61FAB8C-FBC0-44CF-8F07-27AB0CBD5003}" type="presParOf" srcId="{B1FB9D3B-6600-4090-B9C4-95B5E2C09737}" destId="{DD280494-1600-4B7C-8097-5CD1E176B9BB}" srcOrd="10" destOrd="0" presId="urn:microsoft.com/office/officeart/2005/8/layout/process2"/>
    <dgm:cxn modelId="{C8087685-2332-4D2F-A4F1-961C0C3EC2D5}" type="presParOf" srcId="{B1FB9D3B-6600-4090-B9C4-95B5E2C09737}" destId="{82789724-6AB2-442D-805C-5AF51FD692D0}" srcOrd="11" destOrd="0" presId="urn:microsoft.com/office/officeart/2005/8/layout/process2"/>
    <dgm:cxn modelId="{A7340237-8C84-45CB-A3C6-4778A5889CA9}" type="presParOf" srcId="{82789724-6AB2-442D-805C-5AF51FD692D0}" destId="{DB03E575-8BD0-4007-B55E-95ABFBF3AD72}" srcOrd="0" destOrd="0" presId="urn:microsoft.com/office/officeart/2005/8/layout/process2"/>
    <dgm:cxn modelId="{C2FFE146-6B6D-4787-9919-4EECD7FB9416}" type="presParOf" srcId="{B1FB9D3B-6600-4090-B9C4-95B5E2C09737}" destId="{6355D51B-3DAF-4E1C-94B8-25C138DB0D59}" srcOrd="12" destOrd="0" presId="urn:microsoft.com/office/officeart/2005/8/layout/process2"/>
    <dgm:cxn modelId="{68B478C4-7F0A-4B78-AD85-008945A2871E}" type="presParOf" srcId="{B1FB9D3B-6600-4090-B9C4-95B5E2C09737}" destId="{6F9F30B0-CBF6-4658-9ABF-454D27E030A3}" srcOrd="13" destOrd="0" presId="urn:microsoft.com/office/officeart/2005/8/layout/process2"/>
    <dgm:cxn modelId="{8A458314-CCD8-455E-A2C8-B1C1D71EBD50}" type="presParOf" srcId="{6F9F30B0-CBF6-4658-9ABF-454D27E030A3}" destId="{0A29A38B-3B8A-49C3-92EE-F76CC278FC89}" srcOrd="0" destOrd="0" presId="urn:microsoft.com/office/officeart/2005/8/layout/process2"/>
    <dgm:cxn modelId="{07D3F646-87BE-413B-97E6-75EB66A7321A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AD4EB907-583D-4344-8B09-77B0512046C3}" type="presOf" srcId="{55DFCF76-5A93-48C9-B1A8-4B4068D50645}" destId="{7013F7AB-752C-40E9-B0F5-EDA3AB516911}" srcOrd="0" destOrd="0" presId="urn:microsoft.com/office/officeart/2005/8/layout/process2"/>
    <dgm:cxn modelId="{CE57E207-521C-477E-A0BF-1B40A061D1D7}" type="presOf" srcId="{AA52E8FA-B926-4B76-B4C3-D827373CFFFE}" destId="{3FFC363B-FB87-4366-91CE-1A2884167418}" srcOrd="0" destOrd="0" presId="urn:microsoft.com/office/officeart/2005/8/layout/process2"/>
    <dgm:cxn modelId="{18DC311E-F593-4636-BD2B-0B37BA4245F2}" type="presOf" srcId="{FF532276-93C3-471C-83F7-5C93F5B9AB9D}" destId="{82789724-6AB2-442D-805C-5AF51FD692D0}" srcOrd="0" destOrd="0" presId="urn:microsoft.com/office/officeart/2005/8/layout/process2"/>
    <dgm:cxn modelId="{79288622-66D8-4563-B2EC-E20F5C4BA086}" type="presOf" srcId="{2EB91498-DE7E-48D7-B11D-7EF2BE821474}" destId="{CCF35B3E-DEF0-4071-AD8D-CFCCA405AEC1}" srcOrd="0" destOrd="0" presId="urn:microsoft.com/office/officeart/2005/8/layout/process2"/>
    <dgm:cxn modelId="{E0106727-A57E-426B-9960-C95D4459A882}" type="presOf" srcId="{E8C2D3C4-0D7A-4F5B-91DA-BB602E0C2FB8}" destId="{60B672B7-2350-4A8F-B139-59B177E99381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9B0EAF37-B38F-454E-B266-8D1F034B312E}" type="presOf" srcId="{FCC8AF73-9A9E-4395-A96C-CA2FFE0B422F}" destId="{F06AED2A-D937-41A7-8B44-893D5D19688B}" srcOrd="0" destOrd="0" presId="urn:microsoft.com/office/officeart/2005/8/layout/process2"/>
    <dgm:cxn modelId="{2B45253B-FF47-4BAE-A052-D213C821FE08}" type="presOf" srcId="{2EB91498-DE7E-48D7-B11D-7EF2BE821474}" destId="{D26C2CDB-E380-4206-8DCA-682FB6AD1690}" srcOrd="1" destOrd="0" presId="urn:microsoft.com/office/officeart/2005/8/layout/process2"/>
    <dgm:cxn modelId="{A254813F-FB4F-43F0-AB95-0220C534C4F2}" type="presOf" srcId="{3D96A13B-4B02-448C-BB99-EF7CCFA6D725}" destId="{B1FB9D3B-6600-4090-B9C4-95B5E2C09737}" srcOrd="0" destOrd="0" presId="urn:microsoft.com/office/officeart/2005/8/layout/process2"/>
    <dgm:cxn modelId="{196ECC62-5881-4B2B-A2BF-677AB39D0E27}" type="presOf" srcId="{67698DF0-9AAA-4BC1-B786-ED0783B9E018}" destId="{DD280494-1600-4B7C-8097-5CD1E176B9BB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D045354E-B269-4C95-9D2D-F70013F84910}" type="presOf" srcId="{AD7D415E-BCB4-46FD-8725-A71C2D72730D}" destId="{49520402-1399-45E4-9354-368B3CBD14CC}" srcOrd="1" destOrd="0" presId="urn:microsoft.com/office/officeart/2005/8/layout/process2"/>
    <dgm:cxn modelId="{12B6616E-8B2E-4C32-92D5-A3033F2AAF22}" type="presOf" srcId="{BB99056A-3104-413C-BBD8-2437B8C9664C}" destId="{E28EFDD5-057F-44DE-870D-EC261DA1F007}" srcOrd="0" destOrd="0" presId="urn:microsoft.com/office/officeart/2005/8/layout/process2"/>
    <dgm:cxn modelId="{1D280F57-D501-4991-A080-79A8D9E59E60}" type="presOf" srcId="{55DFCF76-5A93-48C9-B1A8-4B4068D50645}" destId="{3B65FB06-189C-41BA-9092-ABD9353201CA}" srcOrd="1" destOrd="0" presId="urn:microsoft.com/office/officeart/2005/8/layout/process2"/>
    <dgm:cxn modelId="{5D893278-B2B5-49C1-8AEC-D2E4EEC2FFEA}" type="presOf" srcId="{0FF1858A-0998-40AD-AC65-1225C122AABF}" destId="{9BFAD72E-5D34-4448-A2D4-666EEDEBECF1}" srcOrd="0" destOrd="0" presId="urn:microsoft.com/office/officeart/2005/8/layout/process2"/>
    <dgm:cxn modelId="{72D3FB7B-F1DD-489E-8848-5D986BED168C}" type="presOf" srcId="{7845D63B-3E43-448A-9ACC-16CAF2DD5BB2}" destId="{1BDB2552-1992-4DE7-BD78-D746232AE333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E6B8139E-42DA-4ECA-8B85-44F89F61176F}" type="presOf" srcId="{E8C2D3C4-0D7A-4F5B-91DA-BB602E0C2FB8}" destId="{1D91FA24-77A2-494E-B8C0-06DBC9A5BE00}" srcOrd="0" destOrd="0" presId="urn:microsoft.com/office/officeart/2005/8/layout/process2"/>
    <dgm:cxn modelId="{41D97F9E-D228-467A-ACF4-3EBE2E0C9905}" type="presOf" srcId="{51549EC1-E96E-41DC-B142-BF9A553290BC}" destId="{39FD6B88-F89D-4874-A0D1-956DC7361AD5}" srcOrd="0" destOrd="0" presId="urn:microsoft.com/office/officeart/2005/8/layout/process2"/>
    <dgm:cxn modelId="{9701D59E-4463-4B47-A400-0904C42BAF32}" type="presOf" srcId="{7845D63B-3E43-448A-9ACC-16CAF2DD5BB2}" destId="{02A1ECE7-6786-4F83-BC67-BA3308B316B6}" srcOrd="1" destOrd="0" presId="urn:microsoft.com/office/officeart/2005/8/layout/process2"/>
    <dgm:cxn modelId="{B64167AC-58AE-4748-969D-180643009389}" type="presOf" srcId="{792F1F7A-DD67-4CE1-A4D3-6278C72EBCA8}" destId="{25AA54A7-6456-4420-AB83-CB35AFD4A764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46BBB6B3-4D60-4E6E-988B-E1D666CD10CD}" type="presOf" srcId="{7241FABB-7885-4D70-A48E-8AED8AD5803A}" destId="{04FB325B-2994-47DC-9D75-C16010630A0B}" srcOrd="0" destOrd="0" presId="urn:microsoft.com/office/officeart/2005/8/layout/process2"/>
    <dgm:cxn modelId="{92EC91D4-E43A-44BC-8ABA-12CAEF7076EF}" type="presOf" srcId="{AA52E8FA-B926-4B76-B4C3-D827373CFFFE}" destId="{DD0122DB-A18D-4FF9-AAAA-D1F03AC9D738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A4E0FEDB-727B-4D95-9855-16E3A13FB2EF}" type="presOf" srcId="{3328F060-4C09-499C-A006-A3302CA2F6ED}" destId="{11AB8C2C-8A97-4F02-977C-D84F14FF5219}" srcOrd="0" destOrd="0" presId="urn:microsoft.com/office/officeart/2005/8/layout/process2"/>
    <dgm:cxn modelId="{7AEA43E4-E2F2-413B-B98E-BF1675E381AB}" type="presOf" srcId="{FF532276-93C3-471C-83F7-5C93F5B9AB9D}" destId="{DB03E575-8BD0-4007-B55E-95ABFBF3AD72}" srcOrd="1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AFF2DAFF-8F98-4EEF-BBAD-772B48848C77}" type="presOf" srcId="{AD7D415E-BCB4-46FD-8725-A71C2D72730D}" destId="{0E9CAB7A-90E8-4C93-8AA0-CB26DDC19936}" srcOrd="0" destOrd="0" presId="urn:microsoft.com/office/officeart/2005/8/layout/process2"/>
    <dgm:cxn modelId="{9B1FEF59-5A0B-48DD-ABB8-8B52AFDC01DD}" type="presParOf" srcId="{B1FB9D3B-6600-4090-B9C4-95B5E2C09737}" destId="{11AB8C2C-8A97-4F02-977C-D84F14FF5219}" srcOrd="0" destOrd="0" presId="urn:microsoft.com/office/officeart/2005/8/layout/process2"/>
    <dgm:cxn modelId="{FFBCC0BF-BBD1-4731-B53F-C409A28FFF54}" type="presParOf" srcId="{B1FB9D3B-6600-4090-B9C4-95B5E2C09737}" destId="{1D91FA24-77A2-494E-B8C0-06DBC9A5BE00}" srcOrd="1" destOrd="0" presId="urn:microsoft.com/office/officeart/2005/8/layout/process2"/>
    <dgm:cxn modelId="{01D7603F-1A5A-4E4E-862D-1194B4ECDEB3}" type="presParOf" srcId="{1D91FA24-77A2-494E-B8C0-06DBC9A5BE00}" destId="{60B672B7-2350-4A8F-B139-59B177E99381}" srcOrd="0" destOrd="0" presId="urn:microsoft.com/office/officeart/2005/8/layout/process2"/>
    <dgm:cxn modelId="{848C7DEB-DFB9-4C8A-81B4-3DAE935F8685}" type="presParOf" srcId="{B1FB9D3B-6600-4090-B9C4-95B5E2C09737}" destId="{25AA54A7-6456-4420-AB83-CB35AFD4A764}" srcOrd="2" destOrd="0" presId="urn:microsoft.com/office/officeart/2005/8/layout/process2"/>
    <dgm:cxn modelId="{B9050FED-738C-4E5C-8994-3E9AD5BBC5FD}" type="presParOf" srcId="{B1FB9D3B-6600-4090-B9C4-95B5E2C09737}" destId="{0E9CAB7A-90E8-4C93-8AA0-CB26DDC19936}" srcOrd="3" destOrd="0" presId="urn:microsoft.com/office/officeart/2005/8/layout/process2"/>
    <dgm:cxn modelId="{37291A1E-837C-4B1C-98DF-1A23236223F6}" type="presParOf" srcId="{0E9CAB7A-90E8-4C93-8AA0-CB26DDC19936}" destId="{49520402-1399-45E4-9354-368B3CBD14CC}" srcOrd="0" destOrd="0" presId="urn:microsoft.com/office/officeart/2005/8/layout/process2"/>
    <dgm:cxn modelId="{9277A47B-1634-4D66-BEFB-5204C9BF9EEB}" type="presParOf" srcId="{B1FB9D3B-6600-4090-B9C4-95B5E2C09737}" destId="{E28EFDD5-057F-44DE-870D-EC261DA1F007}" srcOrd="4" destOrd="0" presId="urn:microsoft.com/office/officeart/2005/8/layout/process2"/>
    <dgm:cxn modelId="{469253BA-0E93-4B2F-8826-43CE4EA1B30C}" type="presParOf" srcId="{B1FB9D3B-6600-4090-B9C4-95B5E2C09737}" destId="{3FFC363B-FB87-4366-91CE-1A2884167418}" srcOrd="5" destOrd="0" presId="urn:microsoft.com/office/officeart/2005/8/layout/process2"/>
    <dgm:cxn modelId="{68558320-4896-40F0-A25D-3520FAFE2DCA}" type="presParOf" srcId="{3FFC363B-FB87-4366-91CE-1A2884167418}" destId="{DD0122DB-A18D-4FF9-AAAA-D1F03AC9D738}" srcOrd="0" destOrd="0" presId="urn:microsoft.com/office/officeart/2005/8/layout/process2"/>
    <dgm:cxn modelId="{473A8AFB-5EE5-49D1-BEFF-0E1F1B130C7A}" type="presParOf" srcId="{B1FB9D3B-6600-4090-B9C4-95B5E2C09737}" destId="{04FB325B-2994-47DC-9D75-C16010630A0B}" srcOrd="6" destOrd="0" presId="urn:microsoft.com/office/officeart/2005/8/layout/process2"/>
    <dgm:cxn modelId="{B5E27283-8CA1-46FF-9E36-E38F43C30548}" type="presParOf" srcId="{B1FB9D3B-6600-4090-B9C4-95B5E2C09737}" destId="{CCF35B3E-DEF0-4071-AD8D-CFCCA405AEC1}" srcOrd="7" destOrd="0" presId="urn:microsoft.com/office/officeart/2005/8/layout/process2"/>
    <dgm:cxn modelId="{CA57CFE7-0036-427E-8F1F-54326218B6D5}" type="presParOf" srcId="{CCF35B3E-DEF0-4071-AD8D-CFCCA405AEC1}" destId="{D26C2CDB-E380-4206-8DCA-682FB6AD1690}" srcOrd="0" destOrd="0" presId="urn:microsoft.com/office/officeart/2005/8/layout/process2"/>
    <dgm:cxn modelId="{A8D69ADE-CE9C-4C1D-A723-BA9A117A0137}" type="presParOf" srcId="{B1FB9D3B-6600-4090-B9C4-95B5E2C09737}" destId="{DD280494-1600-4B7C-8097-5CD1E176B9BB}" srcOrd="8" destOrd="0" presId="urn:microsoft.com/office/officeart/2005/8/layout/process2"/>
    <dgm:cxn modelId="{182A3A62-7BA7-4616-874F-BFD7DC84D699}" type="presParOf" srcId="{B1FB9D3B-6600-4090-B9C4-95B5E2C09737}" destId="{82789724-6AB2-442D-805C-5AF51FD692D0}" srcOrd="9" destOrd="0" presId="urn:microsoft.com/office/officeart/2005/8/layout/process2"/>
    <dgm:cxn modelId="{0843BB4B-893B-4D60-9778-5863BD55E019}" type="presParOf" srcId="{82789724-6AB2-442D-805C-5AF51FD692D0}" destId="{DB03E575-8BD0-4007-B55E-95ABFBF3AD72}" srcOrd="0" destOrd="0" presId="urn:microsoft.com/office/officeart/2005/8/layout/process2"/>
    <dgm:cxn modelId="{A461CB9C-BA60-43D6-BB71-646E88FF7E80}" type="presParOf" srcId="{B1FB9D3B-6600-4090-B9C4-95B5E2C09737}" destId="{9BFAD72E-5D34-4448-A2D4-666EEDEBECF1}" srcOrd="10" destOrd="0" presId="urn:microsoft.com/office/officeart/2005/8/layout/process2"/>
    <dgm:cxn modelId="{3D6E15A8-EB90-4349-BA24-388CC640DE52}" type="presParOf" srcId="{B1FB9D3B-6600-4090-B9C4-95B5E2C09737}" destId="{1BDB2552-1992-4DE7-BD78-D746232AE333}" srcOrd="11" destOrd="0" presId="urn:microsoft.com/office/officeart/2005/8/layout/process2"/>
    <dgm:cxn modelId="{AB756177-A5B6-4C22-BF20-A558F6AB9A4A}" type="presParOf" srcId="{1BDB2552-1992-4DE7-BD78-D746232AE333}" destId="{02A1ECE7-6786-4F83-BC67-BA3308B316B6}" srcOrd="0" destOrd="0" presId="urn:microsoft.com/office/officeart/2005/8/layout/process2"/>
    <dgm:cxn modelId="{A523D076-EE31-41CE-BDAB-40C3E92EFA07}" type="presParOf" srcId="{B1FB9D3B-6600-4090-B9C4-95B5E2C09737}" destId="{F06AED2A-D937-41A7-8B44-893D5D19688B}" srcOrd="12" destOrd="0" presId="urn:microsoft.com/office/officeart/2005/8/layout/process2"/>
    <dgm:cxn modelId="{86CE16E3-4D85-4422-8046-165DA230B50C}" type="presParOf" srcId="{B1FB9D3B-6600-4090-B9C4-95B5E2C09737}" destId="{7013F7AB-752C-40E9-B0F5-EDA3AB516911}" srcOrd="13" destOrd="0" presId="urn:microsoft.com/office/officeart/2005/8/layout/process2"/>
    <dgm:cxn modelId="{AF5BED50-ADE2-4F6B-98B6-D215243B29A8}" type="presParOf" srcId="{7013F7AB-752C-40E9-B0F5-EDA3AB516911}" destId="{3B65FB06-189C-41BA-9092-ABD9353201CA}" srcOrd="0" destOrd="0" presId="urn:microsoft.com/office/officeart/2005/8/layout/process2"/>
    <dgm:cxn modelId="{42D3368F-F5D0-4B26-B7A9-91F140C18646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EFDB1701-61BF-48A2-BE1A-32A31C9A397A}" type="presOf" srcId="{99FA2F36-E89A-4868-B21B-8D633087C548}" destId="{BB87810F-0FA3-4883-99F6-D70C9D6C7E94}" srcOrd="0" destOrd="0" presId="urn:microsoft.com/office/officeart/2005/8/layout/process2"/>
    <dgm:cxn modelId="{3E291E15-F4CD-4902-B8C5-637C83C76A7F}" type="presOf" srcId="{7B0889C6-F789-40AF-99BC-41FA220EDF91}" destId="{05131482-E7E4-4CC6-B79D-AE88E5CBB2AF}" srcOrd="0" destOrd="0" presId="urn:microsoft.com/office/officeart/2005/8/layout/process2"/>
    <dgm:cxn modelId="{2347E41F-4E08-4F3F-9BC9-C734B6197472}" type="presOf" srcId="{04AD9DF9-1C8F-48F4-ACA7-09B1CD0FD715}" destId="{8F4B100F-0B9E-4A04-BA8A-C9E5BDFF34CF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EE468B2B-B94C-4946-8C6C-9554BBCFCF79}" type="presOf" srcId="{3D96A13B-4B02-448C-BB99-EF7CCFA6D725}" destId="{B1FB9D3B-6600-4090-B9C4-95B5E2C09737}" srcOrd="0" destOrd="0" presId="urn:microsoft.com/office/officeart/2005/8/layout/process2"/>
    <dgm:cxn modelId="{3D349E2B-176B-4D94-85F2-32310C4773A3}" type="presOf" srcId="{A16E698A-A44C-4E52-82DC-678BFBD1D262}" destId="{14690839-93A9-4472-8C14-3B37C9A3DE9E}" srcOrd="0" destOrd="0" presId="urn:microsoft.com/office/officeart/2005/8/layout/process2"/>
    <dgm:cxn modelId="{6F2C4D36-7A55-4F46-B473-7F6909BBB0AA}" type="presOf" srcId="{E30C771F-36C6-486E-91A2-555B3848AF15}" destId="{7133690F-E709-4491-923A-1733FBE0F543}" srcOrd="1" destOrd="0" presId="urn:microsoft.com/office/officeart/2005/8/layout/process2"/>
    <dgm:cxn modelId="{228B9F39-0274-4C05-B2CB-19B6797CB442}" type="presOf" srcId="{B92BE929-9197-4F24-95ED-DEC3B35D43EA}" destId="{8C45B0EB-EB63-4389-BC03-3A1D8D950162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3B36576D-A2EA-43C8-B245-D1D14407B272}" type="presOf" srcId="{04AD9DF9-1C8F-48F4-ACA7-09B1CD0FD715}" destId="{C97E9D90-8384-4BC7-BA72-6A43C70C10D5}" srcOrd="1" destOrd="0" presId="urn:microsoft.com/office/officeart/2005/8/layout/process2"/>
    <dgm:cxn modelId="{2E8F5F52-7AE6-4354-B3A2-5E25651F4C79}" type="presOf" srcId="{7E4AAF66-A6C5-4DA3-842A-410B81161688}" destId="{FF2E3943-0DDA-4862-ABA8-9A553EE3973E}" srcOrd="0" destOrd="0" presId="urn:microsoft.com/office/officeart/2005/8/layout/process2"/>
    <dgm:cxn modelId="{58E28955-29BE-4D5B-8B2E-0D6794DF31C9}" type="presOf" srcId="{99FA2F36-E89A-4868-B21B-8D633087C548}" destId="{56AD975E-F5FC-42E7-9B1D-EA42A152D6B8}" srcOrd="1" destOrd="0" presId="urn:microsoft.com/office/officeart/2005/8/layout/process2"/>
    <dgm:cxn modelId="{3A87335A-F1B1-4FAD-A056-454438B54BCC}" type="presOf" srcId="{A2485A3B-7724-4209-8D82-641C0588BA82}" destId="{56829AC1-750B-462D-A227-CC81E78066C0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047CA7A0-37C8-4B79-A1FC-9AB01CE021EA}" type="presOf" srcId="{7520CC42-BC04-43E3-9036-77B46D409905}" destId="{48B4C66F-C81F-43FF-BE42-1C1E4542DB5B}" srcOrd="0" destOrd="0" presId="urn:microsoft.com/office/officeart/2005/8/layout/process2"/>
    <dgm:cxn modelId="{DC6010A5-76B3-4694-B370-422A5E73799A}" type="presOf" srcId="{95E47464-0EDA-4A67-A7E3-D99360EEE744}" destId="{9A446D4F-D2C0-4E4E-8615-D556555E0639}" srcOrd="0" destOrd="0" presId="urn:microsoft.com/office/officeart/2005/8/layout/process2"/>
    <dgm:cxn modelId="{C26F51A8-3532-4063-A891-32EEB86A804F}" type="presOf" srcId="{E30C771F-36C6-486E-91A2-555B3848AF15}" destId="{A0A745EE-4080-456F-B66D-ECC92D1B812C}" srcOrd="0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EE9019B7-D47E-49AC-B02E-8E2890B4B71D}" type="presOf" srcId="{FE3F8531-E9C6-4796-8A92-D0073A4C0F06}" destId="{11154F26-7E46-4A4D-AF95-93ACA17C5D50}" srcOrd="1" destOrd="0" presId="urn:microsoft.com/office/officeart/2005/8/layout/process2"/>
    <dgm:cxn modelId="{2A4C01B8-7014-4213-A00A-84110D7ADD3D}" type="presOf" srcId="{7E4AAF66-A6C5-4DA3-842A-410B81161688}" destId="{DE37B23F-7091-4C7F-9812-5738043CFDB2}" srcOrd="1" destOrd="0" presId="urn:microsoft.com/office/officeart/2005/8/layout/process2"/>
    <dgm:cxn modelId="{88A2E9BC-84E4-4756-A9EC-73181C67ACBB}" type="presOf" srcId="{76651ACC-CD96-4CE9-B575-7C896C841354}" destId="{3A9CE811-66AC-43F4-B44D-EA32AF4C4839}" srcOrd="0" destOrd="0" presId="urn:microsoft.com/office/officeart/2005/8/layout/process2"/>
    <dgm:cxn modelId="{590B1BC8-8D5B-4167-86CC-B2B0E17B5F2F}" type="presOf" srcId="{9CC41379-01EB-448C-A991-D9694708954F}" destId="{811CA75B-BAB6-4BC7-BB30-9A0AAD3EA78A}" srcOrd="0" destOrd="0" presId="urn:microsoft.com/office/officeart/2005/8/layout/process2"/>
    <dgm:cxn modelId="{1AA3E7CF-58E2-45E5-BBDB-92D673906C38}" type="presOf" srcId="{117387B0-91B1-455E-9706-A09A7ABF30D6}" destId="{6E1CAA8E-8D1D-4C4C-B102-A216CCE5F9BC}" srcOrd="0" destOrd="0" presId="urn:microsoft.com/office/officeart/2005/8/layout/process2"/>
    <dgm:cxn modelId="{45C15FDB-6737-4A1F-BDAE-A172A8C1509F}" type="presOf" srcId="{B92BE929-9197-4F24-95ED-DEC3B35D43EA}" destId="{1694BDC5-B329-4435-B71C-5C45686F46D3}" srcOrd="1" destOrd="0" presId="urn:microsoft.com/office/officeart/2005/8/layout/process2"/>
    <dgm:cxn modelId="{B94553DB-27AB-443A-A14B-B10550F8E7B3}" type="presOf" srcId="{7B0889C6-F789-40AF-99BC-41FA220EDF91}" destId="{769C9951-EEAD-47E9-96B7-DA943DCEA756}" srcOrd="1" destOrd="0" presId="urn:microsoft.com/office/officeart/2005/8/layout/process2"/>
    <dgm:cxn modelId="{FF8D68EE-31E2-4C03-B316-BC541C1A0EC7}" type="presOf" srcId="{2844A7D5-22B0-43D5-A1A8-0F1A6A19A97E}" destId="{F807A87D-2210-4B5E-A4CB-9DDB12DB9125}" srcOrd="0" destOrd="0" presId="urn:microsoft.com/office/officeart/2005/8/layout/process2"/>
    <dgm:cxn modelId="{044EE2F6-6C7F-4551-AF54-34A544CD92CA}" type="presOf" srcId="{FE3F8531-E9C6-4796-8A92-D0073A4C0F06}" destId="{5ABF4227-39FC-474B-8BDC-39F629F3BFD2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1BC57F94-3D61-4495-89EA-98E96091583B}" type="presParOf" srcId="{B1FB9D3B-6600-4090-B9C4-95B5E2C09737}" destId="{48B4C66F-C81F-43FF-BE42-1C1E4542DB5B}" srcOrd="0" destOrd="0" presId="urn:microsoft.com/office/officeart/2005/8/layout/process2"/>
    <dgm:cxn modelId="{0F47E299-0F50-43D3-AC40-B3A27D7D6794}" type="presParOf" srcId="{B1FB9D3B-6600-4090-B9C4-95B5E2C09737}" destId="{FF2E3943-0DDA-4862-ABA8-9A553EE3973E}" srcOrd="1" destOrd="0" presId="urn:microsoft.com/office/officeart/2005/8/layout/process2"/>
    <dgm:cxn modelId="{E8EFB229-ECD5-495D-AD03-3F5A6DC093E4}" type="presParOf" srcId="{FF2E3943-0DDA-4862-ABA8-9A553EE3973E}" destId="{DE37B23F-7091-4C7F-9812-5738043CFDB2}" srcOrd="0" destOrd="0" presId="urn:microsoft.com/office/officeart/2005/8/layout/process2"/>
    <dgm:cxn modelId="{0E43C5AA-6B5F-4A27-B566-2418A0CC18C5}" type="presParOf" srcId="{B1FB9D3B-6600-4090-B9C4-95B5E2C09737}" destId="{9A446D4F-D2C0-4E4E-8615-D556555E0639}" srcOrd="2" destOrd="0" presId="urn:microsoft.com/office/officeart/2005/8/layout/process2"/>
    <dgm:cxn modelId="{16D713C3-1844-4856-9AD5-1A8A51FDFBE2}" type="presParOf" srcId="{B1FB9D3B-6600-4090-B9C4-95B5E2C09737}" destId="{8C45B0EB-EB63-4389-BC03-3A1D8D950162}" srcOrd="3" destOrd="0" presId="urn:microsoft.com/office/officeart/2005/8/layout/process2"/>
    <dgm:cxn modelId="{150BD064-8E92-4EA2-B683-880637C5D738}" type="presParOf" srcId="{8C45B0EB-EB63-4389-BC03-3A1D8D950162}" destId="{1694BDC5-B329-4435-B71C-5C45686F46D3}" srcOrd="0" destOrd="0" presId="urn:microsoft.com/office/officeart/2005/8/layout/process2"/>
    <dgm:cxn modelId="{BB01F0BA-D147-4C36-AA7D-1860A33973B4}" type="presParOf" srcId="{B1FB9D3B-6600-4090-B9C4-95B5E2C09737}" destId="{14690839-93A9-4472-8C14-3B37C9A3DE9E}" srcOrd="4" destOrd="0" presId="urn:microsoft.com/office/officeart/2005/8/layout/process2"/>
    <dgm:cxn modelId="{AE2844FE-EFB5-4BFA-B03F-27B8EE297C53}" type="presParOf" srcId="{B1FB9D3B-6600-4090-B9C4-95B5E2C09737}" destId="{8F4B100F-0B9E-4A04-BA8A-C9E5BDFF34CF}" srcOrd="5" destOrd="0" presId="urn:microsoft.com/office/officeart/2005/8/layout/process2"/>
    <dgm:cxn modelId="{11106FA2-EC7F-4A2E-80C0-A4386A543F46}" type="presParOf" srcId="{8F4B100F-0B9E-4A04-BA8A-C9E5BDFF34CF}" destId="{C97E9D90-8384-4BC7-BA72-6A43C70C10D5}" srcOrd="0" destOrd="0" presId="urn:microsoft.com/office/officeart/2005/8/layout/process2"/>
    <dgm:cxn modelId="{9B05B3F4-28EB-4A4D-87D0-9E814D8ABEC5}" type="presParOf" srcId="{B1FB9D3B-6600-4090-B9C4-95B5E2C09737}" destId="{F807A87D-2210-4B5E-A4CB-9DDB12DB9125}" srcOrd="6" destOrd="0" presId="urn:microsoft.com/office/officeart/2005/8/layout/process2"/>
    <dgm:cxn modelId="{D6AE9EE1-D209-47E9-B932-2DD2F8F2705B}" type="presParOf" srcId="{B1FB9D3B-6600-4090-B9C4-95B5E2C09737}" destId="{A0A745EE-4080-456F-B66D-ECC92D1B812C}" srcOrd="7" destOrd="0" presId="urn:microsoft.com/office/officeart/2005/8/layout/process2"/>
    <dgm:cxn modelId="{39D3A892-252B-4135-8D8B-D39DB9F8F7CD}" type="presParOf" srcId="{A0A745EE-4080-456F-B66D-ECC92D1B812C}" destId="{7133690F-E709-4491-923A-1733FBE0F543}" srcOrd="0" destOrd="0" presId="urn:microsoft.com/office/officeart/2005/8/layout/process2"/>
    <dgm:cxn modelId="{4DE97F6D-57FB-495D-8257-9B3131E483BA}" type="presParOf" srcId="{B1FB9D3B-6600-4090-B9C4-95B5E2C09737}" destId="{811CA75B-BAB6-4BC7-BB30-9A0AAD3EA78A}" srcOrd="8" destOrd="0" presId="urn:microsoft.com/office/officeart/2005/8/layout/process2"/>
    <dgm:cxn modelId="{BA3EC779-C345-4F80-BE6C-7007C16486BC}" type="presParOf" srcId="{B1FB9D3B-6600-4090-B9C4-95B5E2C09737}" destId="{5ABF4227-39FC-474B-8BDC-39F629F3BFD2}" srcOrd="9" destOrd="0" presId="urn:microsoft.com/office/officeart/2005/8/layout/process2"/>
    <dgm:cxn modelId="{DD7075C4-0ED9-494F-89AA-5BB5371388A0}" type="presParOf" srcId="{5ABF4227-39FC-474B-8BDC-39F629F3BFD2}" destId="{11154F26-7E46-4A4D-AF95-93ACA17C5D50}" srcOrd="0" destOrd="0" presId="urn:microsoft.com/office/officeart/2005/8/layout/process2"/>
    <dgm:cxn modelId="{10EBBD67-C6C4-4AA4-8730-809D922E1632}" type="presParOf" srcId="{B1FB9D3B-6600-4090-B9C4-95B5E2C09737}" destId="{3A9CE811-66AC-43F4-B44D-EA32AF4C4839}" srcOrd="10" destOrd="0" presId="urn:microsoft.com/office/officeart/2005/8/layout/process2"/>
    <dgm:cxn modelId="{9F440695-B120-4100-897D-4BD4F6897234}" type="presParOf" srcId="{B1FB9D3B-6600-4090-B9C4-95B5E2C09737}" destId="{BB87810F-0FA3-4883-99F6-D70C9D6C7E94}" srcOrd="11" destOrd="0" presId="urn:microsoft.com/office/officeart/2005/8/layout/process2"/>
    <dgm:cxn modelId="{11D0A5CC-2CBD-4185-9E8D-7FB6BD60D1A0}" type="presParOf" srcId="{BB87810F-0FA3-4883-99F6-D70C9D6C7E94}" destId="{56AD975E-F5FC-42E7-9B1D-EA42A152D6B8}" srcOrd="0" destOrd="0" presId="urn:microsoft.com/office/officeart/2005/8/layout/process2"/>
    <dgm:cxn modelId="{3EC767D3-1CF1-41CD-986C-EBAD1591D47A}" type="presParOf" srcId="{B1FB9D3B-6600-4090-B9C4-95B5E2C09737}" destId="{56829AC1-750B-462D-A227-CC81E78066C0}" srcOrd="12" destOrd="0" presId="urn:microsoft.com/office/officeart/2005/8/layout/process2"/>
    <dgm:cxn modelId="{CFA6E08E-DF00-4D20-8501-F7AF4E047DB8}" type="presParOf" srcId="{B1FB9D3B-6600-4090-B9C4-95B5E2C09737}" destId="{05131482-E7E4-4CC6-B79D-AE88E5CBB2AF}" srcOrd="13" destOrd="0" presId="urn:microsoft.com/office/officeart/2005/8/layout/process2"/>
    <dgm:cxn modelId="{87758D34-9C6E-4E2B-8016-805917505699}" type="presParOf" srcId="{05131482-E7E4-4CC6-B79D-AE88E5CBB2AF}" destId="{769C9951-EEAD-47E9-96B7-DA943DCEA756}" srcOrd="0" destOrd="0" presId="urn:microsoft.com/office/officeart/2005/8/layout/process2"/>
    <dgm:cxn modelId="{F39B7C63-B1AD-484B-B103-5468BD7DC52A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>
        <a:ln w="38100">
          <a:noFill/>
        </a:ln>
      </dgm:spPr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DBD27811-C32F-4D6E-A8F4-D63DC6B8B195}" type="presOf" srcId="{90E4BD86-0A98-41A0-A5F8-26FCACB8A377}" destId="{6941DCAD-943C-4746-A9D2-26342ABDD3FD}" srcOrd="1" destOrd="0" presId="urn:microsoft.com/office/officeart/2005/8/layout/process2"/>
    <dgm:cxn modelId="{3F66DA20-F022-4655-846D-7EA2A374BD96}" type="presOf" srcId="{552D4050-19F4-409F-A383-3155F3F21BF9}" destId="{818EBAE0-50CB-4A78-8014-0756649330C7}" srcOrd="0" destOrd="0" presId="urn:microsoft.com/office/officeart/2005/8/layout/process2"/>
    <dgm:cxn modelId="{C5F3EA2B-7A1A-4BAB-A6C8-0FAFFCCBF3E3}" type="presOf" srcId="{038B29AB-BC4C-4F35-B1ED-2F2DFDCE3EAC}" destId="{A84A368B-B76A-4290-A432-87D137B256EE}" srcOrd="0" destOrd="0" presId="urn:microsoft.com/office/officeart/2005/8/layout/process2"/>
    <dgm:cxn modelId="{2BF2EC3F-D32D-4017-A24A-B6E2BB1DAED1}" type="presOf" srcId="{90E4BD86-0A98-41A0-A5F8-26FCACB8A377}" destId="{8D509805-FEE5-48AE-9C4B-38FA56ED964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67DCFEC0-2216-48F9-A410-4BC2C76C5A8A}" type="presOf" srcId="{B46D7EE2-ED65-4092-9BF8-14A982E9C373}" destId="{4BD65FFB-36EE-46CC-AA55-5A4E1BCC869F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78554DE2-3762-42D8-AA47-EB31D01F8CD3}" type="presParOf" srcId="{A84A368B-B76A-4290-A432-87D137B256EE}" destId="{818EBAE0-50CB-4A78-8014-0756649330C7}" srcOrd="0" destOrd="0" presId="urn:microsoft.com/office/officeart/2005/8/layout/process2"/>
    <dgm:cxn modelId="{AC7E1C4C-5DC8-4A96-8AE4-611B30B5A3D5}" type="presParOf" srcId="{A84A368B-B76A-4290-A432-87D137B256EE}" destId="{8D509805-FEE5-48AE-9C4B-38FA56ED964E}" srcOrd="1" destOrd="0" presId="urn:microsoft.com/office/officeart/2005/8/layout/process2"/>
    <dgm:cxn modelId="{8210957C-9A2D-4B92-AC3C-6A61FC843D79}" type="presParOf" srcId="{8D509805-FEE5-48AE-9C4B-38FA56ED964E}" destId="{6941DCAD-943C-4746-A9D2-26342ABDD3FD}" srcOrd="0" destOrd="0" presId="urn:microsoft.com/office/officeart/2005/8/layout/process2"/>
    <dgm:cxn modelId="{CD3FA8C7-2ED6-44FF-A9C2-D01FFA34F298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6C722434-A225-41F8-84AF-320BFAB932B4}" type="presOf" srcId="{ABCB427A-A9A3-4CC8-BE1B-33DE8B2FEDD7}" destId="{DD92FBD0-BC94-4B24-92C6-107EAE0B9017}" srcOrd="1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BA60696A-F4E0-47B4-8AC7-FEB91DF4F50C}" type="presOf" srcId="{5AC0416C-EC48-449F-8E43-FBA320BF8604}" destId="{7015EED0-502A-42A3-86B0-84E9290D30E8}" srcOrd="0" destOrd="0" presId="urn:microsoft.com/office/officeart/2005/8/layout/process1"/>
    <dgm:cxn modelId="{EB602C4B-E506-48C8-AEB6-513F94B5F528}" type="presOf" srcId="{5C4E6581-8E13-4266-85F4-E6A048D2DF5B}" destId="{D59D7C51-2173-4380-B111-0F70C6E7748E}" srcOrd="0" destOrd="0" presId="urn:microsoft.com/office/officeart/2005/8/layout/process1"/>
    <dgm:cxn modelId="{728A217F-8BA1-472E-9AFE-8EFF1B7FCF02}" type="presOf" srcId="{21757B9F-DC47-4FD9-BE3D-1A137EFAFD95}" destId="{7B3A705D-CC8D-4762-BCFB-DAE41C7BD771}" srcOrd="0" destOrd="0" presId="urn:microsoft.com/office/officeart/2005/8/layout/process1"/>
    <dgm:cxn modelId="{2D77E092-2C12-47D8-9580-9BA5DCF2A327}" type="presOf" srcId="{CC2F45A9-A885-4990-A777-AAF0216B212E}" destId="{30B478A1-B155-422D-A388-AFA4D7FB626A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BE1710A2-C6EF-407C-97EE-74C7C7B31858}" type="presOf" srcId="{C08CD953-9F28-457F-872B-80E272EB6FEE}" destId="{5D2D7666-7C6D-4563-9517-952FB243EA77}" srcOrd="0" destOrd="0" presId="urn:microsoft.com/office/officeart/2005/8/layout/process1"/>
    <dgm:cxn modelId="{0293B5B9-A21F-41D7-B7CA-D2A8E4384663}" type="presOf" srcId="{21757B9F-DC47-4FD9-BE3D-1A137EFAFD95}" destId="{55900631-9FB4-49BD-8F1B-E04D495B95F6}" srcOrd="1" destOrd="0" presId="urn:microsoft.com/office/officeart/2005/8/layout/process1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9240B9E1-C05F-4C9A-BB3D-450D0D0F399A}" type="presOf" srcId="{ABCB427A-A9A3-4CC8-BE1B-33DE8B2FEDD7}" destId="{A0A68D78-FA8A-44B8-A3B5-B4D3DCC56BCD}" srcOrd="0" destOrd="0" presId="urn:microsoft.com/office/officeart/2005/8/layout/process1"/>
    <dgm:cxn modelId="{F6B1D752-6A98-4F4C-A44A-7691207E3C88}" type="presParOf" srcId="{D59D7C51-2173-4380-B111-0F70C6E7748E}" destId="{5D2D7666-7C6D-4563-9517-952FB243EA77}" srcOrd="0" destOrd="0" presId="urn:microsoft.com/office/officeart/2005/8/layout/process1"/>
    <dgm:cxn modelId="{BA14DEFE-90D5-449B-9113-BF6CC856851E}" type="presParOf" srcId="{D59D7C51-2173-4380-B111-0F70C6E7748E}" destId="{A0A68D78-FA8A-44B8-A3B5-B4D3DCC56BCD}" srcOrd="1" destOrd="0" presId="urn:microsoft.com/office/officeart/2005/8/layout/process1"/>
    <dgm:cxn modelId="{15F29AD5-F895-41D9-9354-90D327B46C36}" type="presParOf" srcId="{A0A68D78-FA8A-44B8-A3B5-B4D3DCC56BCD}" destId="{DD92FBD0-BC94-4B24-92C6-107EAE0B9017}" srcOrd="0" destOrd="0" presId="urn:microsoft.com/office/officeart/2005/8/layout/process1"/>
    <dgm:cxn modelId="{228EAD81-5114-4D78-8509-288A5D85627B}" type="presParOf" srcId="{D59D7C51-2173-4380-B111-0F70C6E7748E}" destId="{7015EED0-502A-42A3-86B0-84E9290D30E8}" srcOrd="2" destOrd="0" presId="urn:microsoft.com/office/officeart/2005/8/layout/process1"/>
    <dgm:cxn modelId="{84884016-6B7D-4931-ACA8-BA2D392A9237}" type="presParOf" srcId="{D59D7C51-2173-4380-B111-0F70C6E7748E}" destId="{7B3A705D-CC8D-4762-BCFB-DAE41C7BD771}" srcOrd="3" destOrd="0" presId="urn:microsoft.com/office/officeart/2005/8/layout/process1"/>
    <dgm:cxn modelId="{1EE4763E-A9ED-4597-93EF-8EA4EF43537A}" type="presParOf" srcId="{7B3A705D-CC8D-4762-BCFB-DAE41C7BD771}" destId="{55900631-9FB4-49BD-8F1B-E04D495B95F6}" srcOrd="0" destOrd="0" presId="urn:microsoft.com/office/officeart/2005/8/layout/process1"/>
    <dgm:cxn modelId="{288165FC-CA61-495C-9B94-04C1939EFFE4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49EB2008-8D3E-4EE8-AC65-E62EBBA290A5}" type="presOf" srcId="{AD7D415E-BCB4-46FD-8725-A71C2D72730D}" destId="{0E9CAB7A-90E8-4C93-8AA0-CB26DDC19936}" srcOrd="0" destOrd="0" presId="urn:microsoft.com/office/officeart/2005/8/layout/process2"/>
    <dgm:cxn modelId="{BDF5EA08-5B41-48E5-8F4D-64AA808A29A9}" type="presOf" srcId="{6A7D81D1-E68E-492B-9DED-7852F817B6FB}" destId="{DAC4F400-5FB0-4CB8-B191-C0BD5A1F9215}" srcOrd="0" destOrd="0" presId="urn:microsoft.com/office/officeart/2005/8/layout/process2"/>
    <dgm:cxn modelId="{A0446F09-00BA-472B-9E78-CB480CA90E20}" type="presOf" srcId="{792F1F7A-DD67-4CE1-A4D3-6278C72EBCA8}" destId="{25AA54A7-6456-4420-AB83-CB35AFD4A764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C4469C14-5995-40BE-AB2B-B60A3CD10B67}" type="presOf" srcId="{FF532276-93C3-471C-83F7-5C93F5B9AB9D}" destId="{82789724-6AB2-442D-805C-5AF51FD692D0}" srcOrd="0" destOrd="0" presId="urn:microsoft.com/office/officeart/2005/8/layout/process2"/>
    <dgm:cxn modelId="{54C3B822-A049-4124-BB44-D4F5D9B61F61}" type="presOf" srcId="{AA52E8FA-B926-4B76-B4C3-D827373CFFFE}" destId="{3FFC363B-FB87-4366-91CE-1A2884167418}" srcOrd="0" destOrd="0" presId="urn:microsoft.com/office/officeart/2005/8/layout/process2"/>
    <dgm:cxn modelId="{7A4D7F2E-7DE9-437E-8901-54DA516B7E41}" type="presOf" srcId="{67698DF0-9AAA-4BC1-B786-ED0783B9E018}" destId="{DD280494-1600-4B7C-8097-5CD1E176B9BB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2DB33237-FCFA-4CC3-9BA2-874B6BE1BF30}" type="presOf" srcId="{91AB941A-5F81-49A0-AC43-68558F84424B}" destId="{6355D51B-3DAF-4E1C-94B8-25C138DB0D59}" srcOrd="0" destOrd="0" presId="urn:microsoft.com/office/officeart/2005/8/layout/process2"/>
    <dgm:cxn modelId="{D3173E39-0A17-460D-91D7-37EDAEA0DA46}" type="presOf" srcId="{E8C2D3C4-0D7A-4F5B-91DA-BB602E0C2FB8}" destId="{60B672B7-2350-4A8F-B139-59B177E99381}" srcOrd="1" destOrd="0" presId="urn:microsoft.com/office/officeart/2005/8/layout/process2"/>
    <dgm:cxn modelId="{47A9413B-DAEF-4DC0-B79F-B36382EACD1B}" type="presOf" srcId="{B5700BDB-7269-433A-BDBA-C1A222BE1E4E}" destId="{212873FB-F00A-4A6A-BED1-248B6F581EEE}" srcOrd="1" destOrd="0" presId="urn:microsoft.com/office/officeart/2005/8/layout/process2"/>
    <dgm:cxn modelId="{0682655B-0AE9-4333-884A-FE31C4672BAE}" type="presOf" srcId="{66A6E0F7-BF07-4FFF-8DC5-3DB878FD309F}" destId="{1D9A3740-AC91-4540-98DA-3B82E7ED3223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EC02F76B-347B-4C45-8D02-7ED0D83BBCBC}" type="presOf" srcId="{BB99056A-3104-413C-BBD8-2437B8C9664C}" destId="{E28EFDD5-057F-44DE-870D-EC261DA1F007}" srcOrd="0" destOrd="0" presId="urn:microsoft.com/office/officeart/2005/8/layout/process2"/>
    <dgm:cxn modelId="{97B6C96C-28DD-40E8-948C-BA957030AF07}" type="presOf" srcId="{AD7D415E-BCB4-46FD-8725-A71C2D72730D}" destId="{49520402-1399-45E4-9354-368B3CBD14CC}" srcOrd="1" destOrd="0" presId="urn:microsoft.com/office/officeart/2005/8/layout/process2"/>
    <dgm:cxn modelId="{DBDFC555-5CD9-49BC-A171-781F3900AB8A}" type="presOf" srcId="{B5700BDB-7269-433A-BDBA-C1A222BE1E4E}" destId="{C14A17A0-3EE6-4FB5-AE4E-9985B411875B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3E38748A-49FE-4495-AB04-1133CDC68455}" type="presOf" srcId="{E8C2D3C4-0D7A-4F5B-91DA-BB602E0C2FB8}" destId="{1D91FA24-77A2-494E-B8C0-06DBC9A5BE00}" srcOrd="0" destOrd="0" presId="urn:microsoft.com/office/officeart/2005/8/layout/process2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4D9E4F94-95D3-4690-90BD-2D3BA65352A1}" type="presOf" srcId="{7E465643-6CBF-409E-8701-D268007AE0BB}" destId="{1C572C5E-AEF8-4863-9DE0-AC9725AFF800}" srcOrd="1" destOrd="0" presId="urn:microsoft.com/office/officeart/2005/8/layout/process2"/>
    <dgm:cxn modelId="{4048DB95-92C0-474A-BBDE-319293F0540E}" type="presOf" srcId="{FF532276-93C3-471C-83F7-5C93F5B9AB9D}" destId="{DB03E575-8BD0-4007-B55E-95ABFBF3AD72}" srcOrd="1" destOrd="0" presId="urn:microsoft.com/office/officeart/2005/8/layout/process2"/>
    <dgm:cxn modelId="{813739AE-BC29-4D4B-B468-E3A31BAD5F62}" type="presOf" srcId="{3328F060-4C09-499C-A006-A3302CA2F6ED}" destId="{11AB8C2C-8A97-4F02-977C-D84F14FF5219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2A08E8B7-ED75-48F8-A100-2D1E43A1D37B}" type="presOf" srcId="{433C70DD-72BE-4E26-81E7-5A6BDA321E5B}" destId="{0A29A38B-3B8A-49C3-92EE-F76CC278FC89}" srcOrd="1" destOrd="0" presId="urn:microsoft.com/office/officeart/2005/8/layout/process2"/>
    <dgm:cxn modelId="{984D94D1-D024-40DB-B145-682D8FFF67A0}" type="presOf" srcId="{433C70DD-72BE-4E26-81E7-5A6BDA321E5B}" destId="{6F9F30B0-CBF6-4658-9ABF-454D27E030A3}" srcOrd="0" destOrd="0" presId="urn:microsoft.com/office/officeart/2005/8/layout/process2"/>
    <dgm:cxn modelId="{9890C2D4-867F-4956-B5EF-524E3A113467}" type="presOf" srcId="{1C767958-3B77-4563-9BA3-BDA53FF2AE2F}" destId="{1D6D0F8E-8D3C-4B3C-8274-51B9538F5D5B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F97FC5DF-E30C-41BE-8BFA-88DD67890BD1}" type="presOf" srcId="{AA52E8FA-B926-4B76-B4C3-D827373CFFFE}" destId="{DD0122DB-A18D-4FF9-AAAA-D1F03AC9D738}" srcOrd="1" destOrd="0" presId="urn:microsoft.com/office/officeart/2005/8/layout/process2"/>
    <dgm:cxn modelId="{1D0A50EC-1FA8-4FCA-B9FA-7C3F5D6E656E}" type="presOf" srcId="{3D96A13B-4B02-448C-BB99-EF7CCFA6D725}" destId="{B1FB9D3B-6600-4090-B9C4-95B5E2C09737}" srcOrd="0" destOrd="0" presId="urn:microsoft.com/office/officeart/2005/8/layout/process2"/>
    <dgm:cxn modelId="{7E98F8F4-AF44-4103-BEA9-5418C9D26F01}" type="presOf" srcId="{7E465643-6CBF-409E-8701-D268007AE0BB}" destId="{2E665667-BB49-41CF-BAFB-1B9208CCC679}" srcOrd="0" destOrd="0" presId="urn:microsoft.com/office/officeart/2005/8/layout/process2"/>
    <dgm:cxn modelId="{CE296C47-73CE-4A7F-B754-CB5114BA1282}" type="presParOf" srcId="{B1FB9D3B-6600-4090-B9C4-95B5E2C09737}" destId="{1D9A3740-AC91-4540-98DA-3B82E7ED3223}" srcOrd="0" destOrd="0" presId="urn:microsoft.com/office/officeart/2005/8/layout/process2"/>
    <dgm:cxn modelId="{EAF752BC-5465-4119-B4B1-C374B7C6E360}" type="presParOf" srcId="{B1FB9D3B-6600-4090-B9C4-95B5E2C09737}" destId="{2E665667-BB49-41CF-BAFB-1B9208CCC679}" srcOrd="1" destOrd="0" presId="urn:microsoft.com/office/officeart/2005/8/layout/process2"/>
    <dgm:cxn modelId="{39D10E2D-2E9B-488B-A66A-2BB58C644044}" type="presParOf" srcId="{2E665667-BB49-41CF-BAFB-1B9208CCC679}" destId="{1C572C5E-AEF8-4863-9DE0-AC9725AFF800}" srcOrd="0" destOrd="0" presId="urn:microsoft.com/office/officeart/2005/8/layout/process2"/>
    <dgm:cxn modelId="{27A2FAD8-78CF-4F64-8617-C674CD4CBA54}" type="presParOf" srcId="{B1FB9D3B-6600-4090-B9C4-95B5E2C09737}" destId="{1D6D0F8E-8D3C-4B3C-8274-51B9538F5D5B}" srcOrd="2" destOrd="0" presId="urn:microsoft.com/office/officeart/2005/8/layout/process2"/>
    <dgm:cxn modelId="{B37D0314-8037-497C-9E1D-280BD43F9524}" type="presParOf" srcId="{B1FB9D3B-6600-4090-B9C4-95B5E2C09737}" destId="{C14A17A0-3EE6-4FB5-AE4E-9985B411875B}" srcOrd="3" destOrd="0" presId="urn:microsoft.com/office/officeart/2005/8/layout/process2"/>
    <dgm:cxn modelId="{84B38ED7-0405-4586-BA88-FBBFA316EB82}" type="presParOf" srcId="{C14A17A0-3EE6-4FB5-AE4E-9985B411875B}" destId="{212873FB-F00A-4A6A-BED1-248B6F581EEE}" srcOrd="0" destOrd="0" presId="urn:microsoft.com/office/officeart/2005/8/layout/process2"/>
    <dgm:cxn modelId="{9952B3B0-563F-429B-B756-846B6F2A11F2}" type="presParOf" srcId="{B1FB9D3B-6600-4090-B9C4-95B5E2C09737}" destId="{11AB8C2C-8A97-4F02-977C-D84F14FF5219}" srcOrd="4" destOrd="0" presId="urn:microsoft.com/office/officeart/2005/8/layout/process2"/>
    <dgm:cxn modelId="{07B3D88B-B6A2-4E7A-9E83-E0006016E8F9}" type="presParOf" srcId="{B1FB9D3B-6600-4090-B9C4-95B5E2C09737}" destId="{1D91FA24-77A2-494E-B8C0-06DBC9A5BE00}" srcOrd="5" destOrd="0" presId="urn:microsoft.com/office/officeart/2005/8/layout/process2"/>
    <dgm:cxn modelId="{95F33B0D-4167-48B6-AABE-9404BD0D06C9}" type="presParOf" srcId="{1D91FA24-77A2-494E-B8C0-06DBC9A5BE00}" destId="{60B672B7-2350-4A8F-B139-59B177E99381}" srcOrd="0" destOrd="0" presId="urn:microsoft.com/office/officeart/2005/8/layout/process2"/>
    <dgm:cxn modelId="{94844C81-5A27-4808-BF52-4F81B092B84D}" type="presParOf" srcId="{B1FB9D3B-6600-4090-B9C4-95B5E2C09737}" destId="{25AA54A7-6456-4420-AB83-CB35AFD4A764}" srcOrd="6" destOrd="0" presId="urn:microsoft.com/office/officeart/2005/8/layout/process2"/>
    <dgm:cxn modelId="{B4FA7486-06AE-4A5E-AAB2-2462586BDE5C}" type="presParOf" srcId="{B1FB9D3B-6600-4090-B9C4-95B5E2C09737}" destId="{0E9CAB7A-90E8-4C93-8AA0-CB26DDC19936}" srcOrd="7" destOrd="0" presId="urn:microsoft.com/office/officeart/2005/8/layout/process2"/>
    <dgm:cxn modelId="{188DEBDB-CB9F-4683-852F-3438CD178F2B}" type="presParOf" srcId="{0E9CAB7A-90E8-4C93-8AA0-CB26DDC19936}" destId="{49520402-1399-45E4-9354-368B3CBD14CC}" srcOrd="0" destOrd="0" presId="urn:microsoft.com/office/officeart/2005/8/layout/process2"/>
    <dgm:cxn modelId="{FB840341-E657-4100-8A89-6E58529D4605}" type="presParOf" srcId="{B1FB9D3B-6600-4090-B9C4-95B5E2C09737}" destId="{E28EFDD5-057F-44DE-870D-EC261DA1F007}" srcOrd="8" destOrd="0" presId="urn:microsoft.com/office/officeart/2005/8/layout/process2"/>
    <dgm:cxn modelId="{70382299-B9DC-45F6-A993-6C2E8B9575D7}" type="presParOf" srcId="{B1FB9D3B-6600-4090-B9C4-95B5E2C09737}" destId="{3FFC363B-FB87-4366-91CE-1A2884167418}" srcOrd="9" destOrd="0" presId="urn:microsoft.com/office/officeart/2005/8/layout/process2"/>
    <dgm:cxn modelId="{31368541-CC95-49D8-84A6-757F61812A41}" type="presParOf" srcId="{3FFC363B-FB87-4366-91CE-1A2884167418}" destId="{DD0122DB-A18D-4FF9-AAAA-D1F03AC9D738}" srcOrd="0" destOrd="0" presId="urn:microsoft.com/office/officeart/2005/8/layout/process2"/>
    <dgm:cxn modelId="{545A161C-B9CC-466F-AD07-1CC558FF199E}" type="presParOf" srcId="{B1FB9D3B-6600-4090-B9C4-95B5E2C09737}" destId="{DD280494-1600-4B7C-8097-5CD1E176B9BB}" srcOrd="10" destOrd="0" presId="urn:microsoft.com/office/officeart/2005/8/layout/process2"/>
    <dgm:cxn modelId="{B92F0E99-0F6D-41DC-8254-53A8EF9C85C4}" type="presParOf" srcId="{B1FB9D3B-6600-4090-B9C4-95B5E2C09737}" destId="{82789724-6AB2-442D-805C-5AF51FD692D0}" srcOrd="11" destOrd="0" presId="urn:microsoft.com/office/officeart/2005/8/layout/process2"/>
    <dgm:cxn modelId="{6C04804F-3AD5-45D9-A759-DC89B2CC3577}" type="presParOf" srcId="{82789724-6AB2-442D-805C-5AF51FD692D0}" destId="{DB03E575-8BD0-4007-B55E-95ABFBF3AD72}" srcOrd="0" destOrd="0" presId="urn:microsoft.com/office/officeart/2005/8/layout/process2"/>
    <dgm:cxn modelId="{AB73C237-1D56-4B89-B153-5A53D5C50982}" type="presParOf" srcId="{B1FB9D3B-6600-4090-B9C4-95B5E2C09737}" destId="{6355D51B-3DAF-4E1C-94B8-25C138DB0D59}" srcOrd="12" destOrd="0" presId="urn:microsoft.com/office/officeart/2005/8/layout/process2"/>
    <dgm:cxn modelId="{883539A9-74CE-4639-A315-603F0DEE593F}" type="presParOf" srcId="{B1FB9D3B-6600-4090-B9C4-95B5E2C09737}" destId="{6F9F30B0-CBF6-4658-9ABF-454D27E030A3}" srcOrd="13" destOrd="0" presId="urn:microsoft.com/office/officeart/2005/8/layout/process2"/>
    <dgm:cxn modelId="{6FB73D60-3973-46BB-8A45-5C6CBEB1E989}" type="presParOf" srcId="{6F9F30B0-CBF6-4658-9ABF-454D27E030A3}" destId="{0A29A38B-3B8A-49C3-92EE-F76CC278FC89}" srcOrd="0" destOrd="0" presId="urn:microsoft.com/office/officeart/2005/8/layout/process2"/>
    <dgm:cxn modelId="{0E94B794-F1B8-48E0-A8DA-6BFD8CC42026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E33EA603-14F9-460C-94EB-10325DB36A5F}" type="presOf" srcId="{7845D63B-3E43-448A-9ACC-16CAF2DD5BB2}" destId="{02A1ECE7-6786-4F83-BC67-BA3308B316B6}" srcOrd="1" destOrd="0" presId="urn:microsoft.com/office/officeart/2005/8/layout/process2"/>
    <dgm:cxn modelId="{00BD340F-230D-4747-9D25-8FEBA211751D}" type="presOf" srcId="{55DFCF76-5A93-48C9-B1A8-4B4068D50645}" destId="{3B65FB06-189C-41BA-9092-ABD9353201CA}" srcOrd="1" destOrd="0" presId="urn:microsoft.com/office/officeart/2005/8/layout/process2"/>
    <dgm:cxn modelId="{8EAC8914-F0CD-475E-9A49-116818BA1886}" type="presOf" srcId="{51549EC1-E96E-41DC-B142-BF9A553290BC}" destId="{39FD6B88-F89D-4874-A0D1-956DC7361AD5}" srcOrd="0" destOrd="0" presId="urn:microsoft.com/office/officeart/2005/8/layout/process2"/>
    <dgm:cxn modelId="{173CAF24-5AB1-4E79-B925-88CCCC1F5BF0}" type="presOf" srcId="{E8C2D3C4-0D7A-4F5B-91DA-BB602E0C2FB8}" destId="{1D91FA24-77A2-494E-B8C0-06DBC9A5BE00}" srcOrd="0" destOrd="0" presId="urn:microsoft.com/office/officeart/2005/8/layout/process2"/>
    <dgm:cxn modelId="{FFCF082D-704B-4297-ADC1-BD8B72FD73F8}" type="presOf" srcId="{AD7D415E-BCB4-46FD-8725-A71C2D72730D}" destId="{49520402-1399-45E4-9354-368B3CBD14CC}" srcOrd="1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9281813F-7EA5-4E49-A65D-9784559417D9}" type="presOf" srcId="{AA52E8FA-B926-4B76-B4C3-D827373CFFFE}" destId="{3FFC363B-FB87-4366-91CE-1A2884167418}" srcOrd="0" destOrd="0" presId="urn:microsoft.com/office/officeart/2005/8/layout/process2"/>
    <dgm:cxn modelId="{2D7BC840-769B-44D3-8C1F-DD4DD00194BB}" type="presOf" srcId="{3D96A13B-4B02-448C-BB99-EF7CCFA6D725}" destId="{B1FB9D3B-6600-4090-B9C4-95B5E2C09737}" srcOrd="0" destOrd="0" presId="urn:microsoft.com/office/officeart/2005/8/layout/process2"/>
    <dgm:cxn modelId="{ECD83866-11BE-4130-8E14-88D9D0A68119}" type="presOf" srcId="{FF532276-93C3-471C-83F7-5C93F5B9AB9D}" destId="{82789724-6AB2-442D-805C-5AF51FD692D0}" srcOrd="0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8881AA4E-9973-471C-AFC0-206DFB995A1C}" type="presOf" srcId="{67698DF0-9AAA-4BC1-B786-ED0783B9E018}" destId="{DD280494-1600-4B7C-8097-5CD1E176B9BB}" srcOrd="0" destOrd="0" presId="urn:microsoft.com/office/officeart/2005/8/layout/process2"/>
    <dgm:cxn modelId="{F9EFDF52-3371-48CF-950C-9591C37F6317}" type="presOf" srcId="{0FF1858A-0998-40AD-AC65-1225C122AABF}" destId="{9BFAD72E-5D34-4448-A2D4-666EEDEBECF1}" srcOrd="0" destOrd="0" presId="urn:microsoft.com/office/officeart/2005/8/layout/process2"/>
    <dgm:cxn modelId="{31E9E378-981D-4FC9-A17C-A90B4068C3DD}" type="presOf" srcId="{BB99056A-3104-413C-BBD8-2437B8C9664C}" destId="{E28EFDD5-057F-44DE-870D-EC261DA1F007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9C5CE18E-AA89-432E-9EFA-70B19D7997F2}" type="presOf" srcId="{792F1F7A-DD67-4CE1-A4D3-6278C72EBCA8}" destId="{25AA54A7-6456-4420-AB83-CB35AFD4A764}" srcOrd="0" destOrd="0" presId="urn:microsoft.com/office/officeart/2005/8/layout/process2"/>
    <dgm:cxn modelId="{9CED3F94-C060-4FE8-BA31-E66CA1E4ABAD}" type="presOf" srcId="{AA52E8FA-B926-4B76-B4C3-D827373CFFFE}" destId="{DD0122DB-A18D-4FF9-AAAA-D1F03AC9D738}" srcOrd="1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D5268A99-4157-4E8A-AB96-DD2C79B5FD7F}" type="presOf" srcId="{E8C2D3C4-0D7A-4F5B-91DA-BB602E0C2FB8}" destId="{60B672B7-2350-4A8F-B139-59B177E99381}" srcOrd="1" destOrd="0" presId="urn:microsoft.com/office/officeart/2005/8/layout/process2"/>
    <dgm:cxn modelId="{CD2318A7-44DA-4C32-A4BE-1AD4766F8D23}" type="presOf" srcId="{7845D63B-3E43-448A-9ACC-16CAF2DD5BB2}" destId="{1BDB2552-1992-4DE7-BD78-D746232AE333}" srcOrd="0" destOrd="0" presId="urn:microsoft.com/office/officeart/2005/8/layout/process2"/>
    <dgm:cxn modelId="{B2CECFAC-A02F-4576-961D-CC43B02112AB}" type="presOf" srcId="{3328F060-4C09-499C-A006-A3302CA2F6ED}" destId="{11AB8C2C-8A97-4F02-977C-D84F14FF5219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993028B1-C46F-443A-8675-16648FE492FF}" type="presOf" srcId="{7241FABB-7885-4D70-A48E-8AED8AD5803A}" destId="{04FB325B-2994-47DC-9D75-C16010630A0B}" srcOrd="0" destOrd="0" presId="urn:microsoft.com/office/officeart/2005/8/layout/process2"/>
    <dgm:cxn modelId="{143130B2-54B2-4841-AA0C-6D070A56DA78}" type="presOf" srcId="{55DFCF76-5A93-48C9-B1A8-4B4068D50645}" destId="{7013F7AB-752C-40E9-B0F5-EDA3AB516911}" srcOrd="0" destOrd="0" presId="urn:microsoft.com/office/officeart/2005/8/layout/process2"/>
    <dgm:cxn modelId="{26A695C0-D5B3-4B2D-BB9E-469C60A1D727}" type="presOf" srcId="{FF532276-93C3-471C-83F7-5C93F5B9AB9D}" destId="{DB03E575-8BD0-4007-B55E-95ABFBF3AD72}" srcOrd="1" destOrd="0" presId="urn:microsoft.com/office/officeart/2005/8/layout/process2"/>
    <dgm:cxn modelId="{2022F0C4-0F76-47C5-8A45-29FFF67B5663}" type="presOf" srcId="{FCC8AF73-9A9E-4395-A96C-CA2FFE0B422F}" destId="{F06AED2A-D937-41A7-8B44-893D5D19688B}" srcOrd="0" destOrd="0" presId="urn:microsoft.com/office/officeart/2005/8/layout/process2"/>
    <dgm:cxn modelId="{B042B9C9-72CC-422E-AA3C-60D763CC4932}" type="presOf" srcId="{2EB91498-DE7E-48D7-B11D-7EF2BE821474}" destId="{D26C2CDB-E380-4206-8DCA-682FB6AD1690}" srcOrd="1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637F6CE9-29F3-4135-9445-1B53E828516A}" type="presOf" srcId="{AD7D415E-BCB4-46FD-8725-A71C2D72730D}" destId="{0E9CAB7A-90E8-4C93-8AA0-CB26DDC19936}" srcOrd="0" destOrd="0" presId="urn:microsoft.com/office/officeart/2005/8/layout/process2"/>
    <dgm:cxn modelId="{606A06F1-4352-4F5D-9691-A351245D5B1A}" type="presOf" srcId="{2EB91498-DE7E-48D7-B11D-7EF2BE821474}" destId="{CCF35B3E-DEF0-4071-AD8D-CFCCA405AEC1}" srcOrd="0" destOrd="0" presId="urn:microsoft.com/office/officeart/2005/8/layout/process2"/>
    <dgm:cxn modelId="{2443618E-E2F1-4BA2-8C68-9801CB1F7CDF}" type="presParOf" srcId="{B1FB9D3B-6600-4090-B9C4-95B5E2C09737}" destId="{11AB8C2C-8A97-4F02-977C-D84F14FF5219}" srcOrd="0" destOrd="0" presId="urn:microsoft.com/office/officeart/2005/8/layout/process2"/>
    <dgm:cxn modelId="{F791291B-A235-423F-8FEB-CAFEC48E5EA2}" type="presParOf" srcId="{B1FB9D3B-6600-4090-B9C4-95B5E2C09737}" destId="{1D91FA24-77A2-494E-B8C0-06DBC9A5BE00}" srcOrd="1" destOrd="0" presId="urn:microsoft.com/office/officeart/2005/8/layout/process2"/>
    <dgm:cxn modelId="{1628243E-2921-4BDD-BB46-E4ACCE17DE17}" type="presParOf" srcId="{1D91FA24-77A2-494E-B8C0-06DBC9A5BE00}" destId="{60B672B7-2350-4A8F-B139-59B177E99381}" srcOrd="0" destOrd="0" presId="urn:microsoft.com/office/officeart/2005/8/layout/process2"/>
    <dgm:cxn modelId="{6DBD3241-0812-4790-8F08-79470D693A26}" type="presParOf" srcId="{B1FB9D3B-6600-4090-B9C4-95B5E2C09737}" destId="{25AA54A7-6456-4420-AB83-CB35AFD4A764}" srcOrd="2" destOrd="0" presId="urn:microsoft.com/office/officeart/2005/8/layout/process2"/>
    <dgm:cxn modelId="{DF2C7A31-8690-45E9-AE7C-380DCAE48FFE}" type="presParOf" srcId="{B1FB9D3B-6600-4090-B9C4-95B5E2C09737}" destId="{0E9CAB7A-90E8-4C93-8AA0-CB26DDC19936}" srcOrd="3" destOrd="0" presId="urn:microsoft.com/office/officeart/2005/8/layout/process2"/>
    <dgm:cxn modelId="{2F167D27-0EE9-4311-8B9A-FB3987C324A4}" type="presParOf" srcId="{0E9CAB7A-90E8-4C93-8AA0-CB26DDC19936}" destId="{49520402-1399-45E4-9354-368B3CBD14CC}" srcOrd="0" destOrd="0" presId="urn:microsoft.com/office/officeart/2005/8/layout/process2"/>
    <dgm:cxn modelId="{C1666F55-8EAA-452F-8593-7854BE7E408D}" type="presParOf" srcId="{B1FB9D3B-6600-4090-B9C4-95B5E2C09737}" destId="{E28EFDD5-057F-44DE-870D-EC261DA1F007}" srcOrd="4" destOrd="0" presId="urn:microsoft.com/office/officeart/2005/8/layout/process2"/>
    <dgm:cxn modelId="{53786875-A6E9-4C98-972B-9945C0F3A7EA}" type="presParOf" srcId="{B1FB9D3B-6600-4090-B9C4-95B5E2C09737}" destId="{3FFC363B-FB87-4366-91CE-1A2884167418}" srcOrd="5" destOrd="0" presId="urn:microsoft.com/office/officeart/2005/8/layout/process2"/>
    <dgm:cxn modelId="{406C87F8-B84D-4343-9405-2ECF7E3484AA}" type="presParOf" srcId="{3FFC363B-FB87-4366-91CE-1A2884167418}" destId="{DD0122DB-A18D-4FF9-AAAA-D1F03AC9D738}" srcOrd="0" destOrd="0" presId="urn:microsoft.com/office/officeart/2005/8/layout/process2"/>
    <dgm:cxn modelId="{9BEB2914-D5AA-49B9-A8F9-E434D9027D96}" type="presParOf" srcId="{B1FB9D3B-6600-4090-B9C4-95B5E2C09737}" destId="{04FB325B-2994-47DC-9D75-C16010630A0B}" srcOrd="6" destOrd="0" presId="urn:microsoft.com/office/officeart/2005/8/layout/process2"/>
    <dgm:cxn modelId="{28B79924-6BCE-4062-A9BC-51DD7E5BACCF}" type="presParOf" srcId="{B1FB9D3B-6600-4090-B9C4-95B5E2C09737}" destId="{CCF35B3E-DEF0-4071-AD8D-CFCCA405AEC1}" srcOrd="7" destOrd="0" presId="urn:microsoft.com/office/officeart/2005/8/layout/process2"/>
    <dgm:cxn modelId="{8D579665-8EE9-4E40-959E-3F88B0478F99}" type="presParOf" srcId="{CCF35B3E-DEF0-4071-AD8D-CFCCA405AEC1}" destId="{D26C2CDB-E380-4206-8DCA-682FB6AD1690}" srcOrd="0" destOrd="0" presId="urn:microsoft.com/office/officeart/2005/8/layout/process2"/>
    <dgm:cxn modelId="{75A93CCA-C71F-4031-B045-3FDB65AE84AC}" type="presParOf" srcId="{B1FB9D3B-6600-4090-B9C4-95B5E2C09737}" destId="{DD280494-1600-4B7C-8097-5CD1E176B9BB}" srcOrd="8" destOrd="0" presId="urn:microsoft.com/office/officeart/2005/8/layout/process2"/>
    <dgm:cxn modelId="{9D76F4C2-5EC7-41D4-827D-A1D709F13389}" type="presParOf" srcId="{B1FB9D3B-6600-4090-B9C4-95B5E2C09737}" destId="{82789724-6AB2-442D-805C-5AF51FD692D0}" srcOrd="9" destOrd="0" presId="urn:microsoft.com/office/officeart/2005/8/layout/process2"/>
    <dgm:cxn modelId="{7EC44648-A5BE-4399-9F87-4B21BE54022A}" type="presParOf" srcId="{82789724-6AB2-442D-805C-5AF51FD692D0}" destId="{DB03E575-8BD0-4007-B55E-95ABFBF3AD72}" srcOrd="0" destOrd="0" presId="urn:microsoft.com/office/officeart/2005/8/layout/process2"/>
    <dgm:cxn modelId="{70C23BB6-4A0B-4FD2-B0BA-12E9421D5AA5}" type="presParOf" srcId="{B1FB9D3B-6600-4090-B9C4-95B5E2C09737}" destId="{9BFAD72E-5D34-4448-A2D4-666EEDEBECF1}" srcOrd="10" destOrd="0" presId="urn:microsoft.com/office/officeart/2005/8/layout/process2"/>
    <dgm:cxn modelId="{5AF9D513-F6D6-4970-A93B-B14C1EF57D05}" type="presParOf" srcId="{B1FB9D3B-6600-4090-B9C4-95B5E2C09737}" destId="{1BDB2552-1992-4DE7-BD78-D746232AE333}" srcOrd="11" destOrd="0" presId="urn:microsoft.com/office/officeart/2005/8/layout/process2"/>
    <dgm:cxn modelId="{1ABB4A5E-0F88-4B71-BFD8-C7BC3EEC694F}" type="presParOf" srcId="{1BDB2552-1992-4DE7-BD78-D746232AE333}" destId="{02A1ECE7-6786-4F83-BC67-BA3308B316B6}" srcOrd="0" destOrd="0" presId="urn:microsoft.com/office/officeart/2005/8/layout/process2"/>
    <dgm:cxn modelId="{6C320CD6-485D-46C2-BBFC-5AB3B96C5300}" type="presParOf" srcId="{B1FB9D3B-6600-4090-B9C4-95B5E2C09737}" destId="{F06AED2A-D937-41A7-8B44-893D5D19688B}" srcOrd="12" destOrd="0" presId="urn:microsoft.com/office/officeart/2005/8/layout/process2"/>
    <dgm:cxn modelId="{DD356DA2-0DA9-4646-A9E9-55E46504A91D}" type="presParOf" srcId="{B1FB9D3B-6600-4090-B9C4-95B5E2C09737}" destId="{7013F7AB-752C-40E9-B0F5-EDA3AB516911}" srcOrd="13" destOrd="0" presId="urn:microsoft.com/office/officeart/2005/8/layout/process2"/>
    <dgm:cxn modelId="{F6E66156-1B7D-4B28-8114-93EE0859EB38}" type="presParOf" srcId="{7013F7AB-752C-40E9-B0F5-EDA3AB516911}" destId="{3B65FB06-189C-41BA-9092-ABD9353201CA}" srcOrd="0" destOrd="0" presId="urn:microsoft.com/office/officeart/2005/8/layout/process2"/>
    <dgm:cxn modelId="{DF3342C9-2407-4868-8889-54357F357C19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B9F3925C-B680-426D-902A-7FFA8641468F}" type="presOf" srcId="{3328F060-4C09-499C-A006-A3302CA2F6ED}" destId="{11AB8C2C-8A97-4F02-977C-D84F14FF5219}" srcOrd="0" destOrd="0" presId="urn:microsoft.com/office/officeart/2005/8/layout/process2"/>
    <dgm:cxn modelId="{CEA26E5E-BAE3-4B1A-BEE5-1D38725F42BE}" type="presOf" srcId="{91AB941A-5F81-49A0-AC43-68558F84424B}" destId="{6355D51B-3DAF-4E1C-94B8-25C138DB0D59}" srcOrd="0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17E21A68-2B6C-40A3-B00F-69CDF9D127AC}" type="presOf" srcId="{1C767958-3B77-4563-9BA3-BDA53FF2AE2F}" destId="{1D6D0F8E-8D3C-4B3C-8274-51B9538F5D5B}" srcOrd="0" destOrd="0" presId="urn:microsoft.com/office/officeart/2005/8/layout/process2"/>
    <dgm:cxn modelId="{443D914F-DF88-4D5A-B6CD-55C093216FDF}" type="presOf" srcId="{AD7D415E-BCB4-46FD-8725-A71C2D72730D}" destId="{49520402-1399-45E4-9354-368B3CBD14CC}" srcOrd="1" destOrd="0" presId="urn:microsoft.com/office/officeart/2005/8/layout/process2"/>
    <dgm:cxn modelId="{56393E52-D95C-4E13-87A3-6DF973F568A0}" type="presOf" srcId="{433C70DD-72BE-4E26-81E7-5A6BDA321E5B}" destId="{6F9F30B0-CBF6-4658-9ABF-454D27E030A3}" srcOrd="0" destOrd="0" presId="urn:microsoft.com/office/officeart/2005/8/layout/process2"/>
    <dgm:cxn modelId="{67EA4F77-41F7-4160-885D-85145394E4AE}" type="presOf" srcId="{7E465643-6CBF-409E-8701-D268007AE0BB}" destId="{1C572C5E-AEF8-4863-9DE0-AC9725AFF800}" srcOrd="1" destOrd="0" presId="urn:microsoft.com/office/officeart/2005/8/layout/process2"/>
    <dgm:cxn modelId="{3CB49E7E-AA36-4C83-8570-5882CB6933FA}" type="presOf" srcId="{AA52E8FA-B926-4B76-B4C3-D827373CFFFE}" destId="{3FFC363B-FB87-4366-91CE-1A2884167418}" srcOrd="0" destOrd="0" presId="urn:microsoft.com/office/officeart/2005/8/layout/process2"/>
    <dgm:cxn modelId="{607BAE7F-1ABA-4251-B826-9ACFAC7BF3C2}" type="presOf" srcId="{E8C2D3C4-0D7A-4F5B-91DA-BB602E0C2FB8}" destId="{1D91FA24-77A2-494E-B8C0-06DBC9A5BE00}" srcOrd="0" destOrd="0" presId="urn:microsoft.com/office/officeart/2005/8/layout/process2"/>
    <dgm:cxn modelId="{C8A73081-9841-410E-9F48-1F6CE7C5215B}" type="presOf" srcId="{433C70DD-72BE-4E26-81E7-5A6BDA321E5B}" destId="{0A29A38B-3B8A-49C3-92EE-F76CC278FC89}" srcOrd="1" destOrd="0" presId="urn:microsoft.com/office/officeart/2005/8/layout/process2"/>
    <dgm:cxn modelId="{9549C684-D9CB-4524-B9BE-1B534AEDBEFE}" type="presOf" srcId="{6A7D81D1-E68E-492B-9DED-7852F817B6FB}" destId="{DAC4F400-5FB0-4CB8-B191-C0BD5A1F9215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32380290-A54F-4392-8859-E39170FE4C0C}" type="presOf" srcId="{AA52E8FA-B926-4B76-B4C3-D827373CFFFE}" destId="{DD0122DB-A18D-4FF9-AAAA-D1F03AC9D738}" srcOrd="1" destOrd="0" presId="urn:microsoft.com/office/officeart/2005/8/layout/process2"/>
    <dgm:cxn modelId="{79219699-B9B7-4779-AB11-84A36BA059A5}" type="presOf" srcId="{FF532276-93C3-471C-83F7-5C93F5B9AB9D}" destId="{DB03E575-8BD0-4007-B55E-95ABFBF3AD72}" srcOrd="1" destOrd="0" presId="urn:microsoft.com/office/officeart/2005/8/layout/process2"/>
    <dgm:cxn modelId="{6B8B65A0-445B-4B26-A487-46F0BD7F0F2E}" type="presOf" srcId="{792F1F7A-DD67-4CE1-A4D3-6278C72EBCA8}" destId="{25AA54A7-6456-4420-AB83-CB35AFD4A764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3ABA0BBB-C52B-49A9-86B1-8D57348A471A}" type="presOf" srcId="{7E465643-6CBF-409E-8701-D268007AE0BB}" destId="{2E665667-BB49-41CF-BAFB-1B9208CCC679}" srcOrd="0" destOrd="0" presId="urn:microsoft.com/office/officeart/2005/8/layout/process2"/>
    <dgm:cxn modelId="{08B3AEBC-96F8-410A-9E69-A055F02231AF}" type="presOf" srcId="{3D96A13B-4B02-448C-BB99-EF7CCFA6D725}" destId="{B1FB9D3B-6600-4090-B9C4-95B5E2C09737}" srcOrd="0" destOrd="0" presId="urn:microsoft.com/office/officeart/2005/8/layout/process2"/>
    <dgm:cxn modelId="{55D699BD-044A-4AEB-83E0-8EAB043AF4B1}" type="presOf" srcId="{B5700BDB-7269-433A-BDBA-C1A222BE1E4E}" destId="{C14A17A0-3EE6-4FB5-AE4E-9985B411875B}" srcOrd="0" destOrd="0" presId="urn:microsoft.com/office/officeart/2005/8/layout/process2"/>
    <dgm:cxn modelId="{7AD4B7BD-997B-43DC-8500-E83D4D2EB0A2}" type="presOf" srcId="{AD7D415E-BCB4-46FD-8725-A71C2D72730D}" destId="{0E9CAB7A-90E8-4C93-8AA0-CB26DDC19936}" srcOrd="0" destOrd="0" presId="urn:microsoft.com/office/officeart/2005/8/layout/process2"/>
    <dgm:cxn modelId="{FB332BC3-90C2-4A6A-AB47-06659C2D674B}" type="presOf" srcId="{BB99056A-3104-413C-BBD8-2437B8C9664C}" destId="{E28EFDD5-057F-44DE-870D-EC261DA1F007}" srcOrd="0" destOrd="0" presId="urn:microsoft.com/office/officeart/2005/8/layout/process2"/>
    <dgm:cxn modelId="{B762A5C3-CFD9-4538-B44B-D75305209FF9}" type="presOf" srcId="{B5700BDB-7269-433A-BDBA-C1A222BE1E4E}" destId="{212873FB-F00A-4A6A-BED1-248B6F581EEE}" srcOrd="1" destOrd="0" presId="urn:microsoft.com/office/officeart/2005/8/layout/process2"/>
    <dgm:cxn modelId="{FF94E6C3-AD35-4125-B3E4-70FE09C43114}" type="presOf" srcId="{67698DF0-9AAA-4BC1-B786-ED0783B9E018}" destId="{DD280494-1600-4B7C-8097-5CD1E176B9BB}" srcOrd="0" destOrd="0" presId="urn:microsoft.com/office/officeart/2005/8/layout/process2"/>
    <dgm:cxn modelId="{31573CD0-C541-4F10-97BE-2E9F7B2283D7}" type="presOf" srcId="{E8C2D3C4-0D7A-4F5B-91DA-BB602E0C2FB8}" destId="{60B672B7-2350-4A8F-B139-59B177E99381}" srcOrd="1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D06F6EDE-D7E5-4E4B-8E2E-4B7080CAC799}" type="presOf" srcId="{FF532276-93C3-471C-83F7-5C93F5B9AB9D}" destId="{82789724-6AB2-442D-805C-5AF51FD692D0}" srcOrd="0" destOrd="0" presId="urn:microsoft.com/office/officeart/2005/8/layout/process2"/>
    <dgm:cxn modelId="{A3F1C2F7-E6F2-4AB8-A03C-3FC067D27DE9}" type="presOf" srcId="{66A6E0F7-BF07-4FFF-8DC5-3DB878FD309F}" destId="{1D9A3740-AC91-4540-98DA-3B82E7ED3223}" srcOrd="0" destOrd="0" presId="urn:microsoft.com/office/officeart/2005/8/layout/process2"/>
    <dgm:cxn modelId="{6204489E-8370-40E0-B5C2-56A43CB9E363}" type="presParOf" srcId="{B1FB9D3B-6600-4090-B9C4-95B5E2C09737}" destId="{1D9A3740-AC91-4540-98DA-3B82E7ED3223}" srcOrd="0" destOrd="0" presId="urn:microsoft.com/office/officeart/2005/8/layout/process2"/>
    <dgm:cxn modelId="{9B7F80E5-3399-4429-B0E6-479D3A610772}" type="presParOf" srcId="{B1FB9D3B-6600-4090-B9C4-95B5E2C09737}" destId="{2E665667-BB49-41CF-BAFB-1B9208CCC679}" srcOrd="1" destOrd="0" presId="urn:microsoft.com/office/officeart/2005/8/layout/process2"/>
    <dgm:cxn modelId="{657AFB2E-B595-4FB7-8BB0-37716AD097D9}" type="presParOf" srcId="{2E665667-BB49-41CF-BAFB-1B9208CCC679}" destId="{1C572C5E-AEF8-4863-9DE0-AC9725AFF800}" srcOrd="0" destOrd="0" presId="urn:microsoft.com/office/officeart/2005/8/layout/process2"/>
    <dgm:cxn modelId="{4987A586-7023-4E6F-84A2-5F3E3A346AC9}" type="presParOf" srcId="{B1FB9D3B-6600-4090-B9C4-95B5E2C09737}" destId="{1D6D0F8E-8D3C-4B3C-8274-51B9538F5D5B}" srcOrd="2" destOrd="0" presId="urn:microsoft.com/office/officeart/2005/8/layout/process2"/>
    <dgm:cxn modelId="{16E1C219-D4E4-40C2-8DB7-CEBEA5E1306C}" type="presParOf" srcId="{B1FB9D3B-6600-4090-B9C4-95B5E2C09737}" destId="{C14A17A0-3EE6-4FB5-AE4E-9985B411875B}" srcOrd="3" destOrd="0" presId="urn:microsoft.com/office/officeart/2005/8/layout/process2"/>
    <dgm:cxn modelId="{A9320813-D84F-43AD-8347-B40750487315}" type="presParOf" srcId="{C14A17A0-3EE6-4FB5-AE4E-9985B411875B}" destId="{212873FB-F00A-4A6A-BED1-248B6F581EEE}" srcOrd="0" destOrd="0" presId="urn:microsoft.com/office/officeart/2005/8/layout/process2"/>
    <dgm:cxn modelId="{BA49591B-4175-4CA6-A664-E6D29D34E4B1}" type="presParOf" srcId="{B1FB9D3B-6600-4090-B9C4-95B5E2C09737}" destId="{11AB8C2C-8A97-4F02-977C-D84F14FF5219}" srcOrd="4" destOrd="0" presId="urn:microsoft.com/office/officeart/2005/8/layout/process2"/>
    <dgm:cxn modelId="{E079CF57-6A48-4B04-B5E3-F465B5D56CB0}" type="presParOf" srcId="{B1FB9D3B-6600-4090-B9C4-95B5E2C09737}" destId="{1D91FA24-77A2-494E-B8C0-06DBC9A5BE00}" srcOrd="5" destOrd="0" presId="urn:microsoft.com/office/officeart/2005/8/layout/process2"/>
    <dgm:cxn modelId="{5D59DA45-A8C8-4623-B0AA-79452D99C0A1}" type="presParOf" srcId="{1D91FA24-77A2-494E-B8C0-06DBC9A5BE00}" destId="{60B672B7-2350-4A8F-B139-59B177E99381}" srcOrd="0" destOrd="0" presId="urn:microsoft.com/office/officeart/2005/8/layout/process2"/>
    <dgm:cxn modelId="{4B225428-F71F-4100-8185-3EA582276F42}" type="presParOf" srcId="{B1FB9D3B-6600-4090-B9C4-95B5E2C09737}" destId="{25AA54A7-6456-4420-AB83-CB35AFD4A764}" srcOrd="6" destOrd="0" presId="urn:microsoft.com/office/officeart/2005/8/layout/process2"/>
    <dgm:cxn modelId="{37DAE54D-18A0-4C16-B3D3-F9FD844C92BD}" type="presParOf" srcId="{B1FB9D3B-6600-4090-B9C4-95B5E2C09737}" destId="{0E9CAB7A-90E8-4C93-8AA0-CB26DDC19936}" srcOrd="7" destOrd="0" presId="urn:microsoft.com/office/officeart/2005/8/layout/process2"/>
    <dgm:cxn modelId="{C66FAE09-41D2-48DE-8CC0-7ECF0DE6694B}" type="presParOf" srcId="{0E9CAB7A-90E8-4C93-8AA0-CB26DDC19936}" destId="{49520402-1399-45E4-9354-368B3CBD14CC}" srcOrd="0" destOrd="0" presId="urn:microsoft.com/office/officeart/2005/8/layout/process2"/>
    <dgm:cxn modelId="{AC82D2B4-E497-4729-8186-EF14A7DF1973}" type="presParOf" srcId="{B1FB9D3B-6600-4090-B9C4-95B5E2C09737}" destId="{E28EFDD5-057F-44DE-870D-EC261DA1F007}" srcOrd="8" destOrd="0" presId="urn:microsoft.com/office/officeart/2005/8/layout/process2"/>
    <dgm:cxn modelId="{BA940D3A-FF48-4E3B-9D65-AB7A28E6F1CA}" type="presParOf" srcId="{B1FB9D3B-6600-4090-B9C4-95B5E2C09737}" destId="{3FFC363B-FB87-4366-91CE-1A2884167418}" srcOrd="9" destOrd="0" presId="urn:microsoft.com/office/officeart/2005/8/layout/process2"/>
    <dgm:cxn modelId="{EE9FF2C0-63EB-4D2E-A884-D7120A37225F}" type="presParOf" srcId="{3FFC363B-FB87-4366-91CE-1A2884167418}" destId="{DD0122DB-A18D-4FF9-AAAA-D1F03AC9D738}" srcOrd="0" destOrd="0" presId="urn:microsoft.com/office/officeart/2005/8/layout/process2"/>
    <dgm:cxn modelId="{5463740C-EB27-4002-9EB7-E9855CDACC49}" type="presParOf" srcId="{B1FB9D3B-6600-4090-B9C4-95B5E2C09737}" destId="{DD280494-1600-4B7C-8097-5CD1E176B9BB}" srcOrd="10" destOrd="0" presId="urn:microsoft.com/office/officeart/2005/8/layout/process2"/>
    <dgm:cxn modelId="{42196FD5-8F98-40A9-B2BC-AA940E48AC62}" type="presParOf" srcId="{B1FB9D3B-6600-4090-B9C4-95B5E2C09737}" destId="{82789724-6AB2-442D-805C-5AF51FD692D0}" srcOrd="11" destOrd="0" presId="urn:microsoft.com/office/officeart/2005/8/layout/process2"/>
    <dgm:cxn modelId="{095CF32C-6C67-442F-B0CC-1AF88D24EAF7}" type="presParOf" srcId="{82789724-6AB2-442D-805C-5AF51FD692D0}" destId="{DB03E575-8BD0-4007-B55E-95ABFBF3AD72}" srcOrd="0" destOrd="0" presId="urn:microsoft.com/office/officeart/2005/8/layout/process2"/>
    <dgm:cxn modelId="{0620FFAA-C102-4FC5-8043-2CC841FC6AF3}" type="presParOf" srcId="{B1FB9D3B-6600-4090-B9C4-95B5E2C09737}" destId="{6355D51B-3DAF-4E1C-94B8-25C138DB0D59}" srcOrd="12" destOrd="0" presId="urn:microsoft.com/office/officeart/2005/8/layout/process2"/>
    <dgm:cxn modelId="{2F8C35B9-380B-441D-BFFF-0AF22E55B550}" type="presParOf" srcId="{B1FB9D3B-6600-4090-B9C4-95B5E2C09737}" destId="{6F9F30B0-CBF6-4658-9ABF-454D27E030A3}" srcOrd="13" destOrd="0" presId="urn:microsoft.com/office/officeart/2005/8/layout/process2"/>
    <dgm:cxn modelId="{93487534-08F1-45C4-995E-F372287A8971}" type="presParOf" srcId="{6F9F30B0-CBF6-4658-9ABF-454D27E030A3}" destId="{0A29A38B-3B8A-49C3-92EE-F76CC278FC89}" srcOrd="0" destOrd="0" presId="urn:microsoft.com/office/officeart/2005/8/layout/process2"/>
    <dgm:cxn modelId="{538E440D-63F5-4BE5-9BE6-A0B2BEE5D919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D8D59006-4568-43CC-9A7A-CD37E3658478}" type="presOf" srcId="{04AD9DF9-1C8F-48F4-ACA7-09B1CD0FD715}" destId="{C97E9D90-8384-4BC7-BA72-6A43C70C10D5}" srcOrd="1" destOrd="0" presId="urn:microsoft.com/office/officeart/2005/8/layout/process2"/>
    <dgm:cxn modelId="{8B835710-6630-4EA2-99E6-371670B0A2DC}" type="presOf" srcId="{B92BE929-9197-4F24-95ED-DEC3B35D43EA}" destId="{1694BDC5-B329-4435-B71C-5C45686F46D3}" srcOrd="1" destOrd="0" presId="urn:microsoft.com/office/officeart/2005/8/layout/process2"/>
    <dgm:cxn modelId="{8FB5AF13-29D0-4331-98E2-5FA9DE9C9BE5}" type="presOf" srcId="{7E4AAF66-A6C5-4DA3-842A-410B81161688}" destId="{DE37B23F-7091-4C7F-9812-5738043CFDB2}" srcOrd="1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CE742924-4739-431E-B332-122D532BBE07}" type="presOf" srcId="{E30C771F-36C6-486E-91A2-555B3848AF15}" destId="{7133690F-E709-4491-923A-1733FBE0F543}" srcOrd="1" destOrd="0" presId="urn:microsoft.com/office/officeart/2005/8/layout/process2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1F7C773C-C2CC-43DB-917E-0454053A26B3}" type="presOf" srcId="{9CC41379-01EB-448C-A991-D9694708954F}" destId="{811CA75B-BAB6-4BC7-BB30-9A0AAD3EA78A}" srcOrd="0" destOrd="0" presId="urn:microsoft.com/office/officeart/2005/8/layout/process2"/>
    <dgm:cxn modelId="{355D1E46-1E4C-472F-9A39-3C866B564615}" type="presOf" srcId="{117387B0-91B1-455E-9706-A09A7ABF30D6}" destId="{6E1CAA8E-8D1D-4C4C-B102-A216CCE5F9BC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F3C20152-9979-4BE4-BC3D-EFE3E11D3B26}" type="presOf" srcId="{99FA2F36-E89A-4868-B21B-8D633087C548}" destId="{56AD975E-F5FC-42E7-9B1D-EA42A152D6B8}" srcOrd="1" destOrd="0" presId="urn:microsoft.com/office/officeart/2005/8/layout/process2"/>
    <dgm:cxn modelId="{7C624652-1821-4273-8CB0-F82EFCBD7931}" type="presOf" srcId="{2844A7D5-22B0-43D5-A1A8-0F1A6A19A97E}" destId="{F807A87D-2210-4B5E-A4CB-9DDB12DB9125}" srcOrd="0" destOrd="0" presId="urn:microsoft.com/office/officeart/2005/8/layout/process2"/>
    <dgm:cxn modelId="{DFC14C55-5809-405D-B897-B862F0A22C14}" type="presOf" srcId="{7E4AAF66-A6C5-4DA3-842A-410B81161688}" destId="{FF2E3943-0DDA-4862-ABA8-9A553EE3973E}" srcOrd="0" destOrd="0" presId="urn:microsoft.com/office/officeart/2005/8/layout/process2"/>
    <dgm:cxn modelId="{BA44AE76-5D56-4B29-B23B-37AE7E8CB234}" type="presOf" srcId="{04AD9DF9-1C8F-48F4-ACA7-09B1CD0FD715}" destId="{8F4B100F-0B9E-4A04-BA8A-C9E5BDFF34CF}" srcOrd="0" destOrd="0" presId="urn:microsoft.com/office/officeart/2005/8/layout/process2"/>
    <dgm:cxn modelId="{D676CD76-4414-4351-BFE3-3CA0DA8C7641}" type="presOf" srcId="{3D96A13B-4B02-448C-BB99-EF7CCFA6D725}" destId="{B1FB9D3B-6600-4090-B9C4-95B5E2C09737}" srcOrd="0" destOrd="0" presId="urn:microsoft.com/office/officeart/2005/8/layout/process2"/>
    <dgm:cxn modelId="{CD1A7777-980A-4A93-BE24-AEE8FD05A170}" type="presOf" srcId="{A16E698A-A44C-4E52-82DC-678BFBD1D262}" destId="{14690839-93A9-4472-8C14-3B37C9A3DE9E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1FE3F586-5D67-435E-8448-591B0559E8C9}" type="presOf" srcId="{76651ACC-CD96-4CE9-B575-7C896C841354}" destId="{3A9CE811-66AC-43F4-B44D-EA32AF4C4839}" srcOrd="0" destOrd="0" presId="urn:microsoft.com/office/officeart/2005/8/layout/process2"/>
    <dgm:cxn modelId="{7090659F-00E1-4805-A49B-A722D6FC4A03}" type="presOf" srcId="{7B0889C6-F789-40AF-99BC-41FA220EDF91}" destId="{769C9951-EEAD-47E9-96B7-DA943DCEA756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A9A8CCA7-7455-47BC-AEEC-919F7EA1F0DE}" type="presOf" srcId="{95E47464-0EDA-4A67-A7E3-D99360EEE744}" destId="{9A446D4F-D2C0-4E4E-8615-D556555E0639}" srcOrd="0" destOrd="0" presId="urn:microsoft.com/office/officeart/2005/8/layout/process2"/>
    <dgm:cxn modelId="{3076D0A7-AD26-44F3-8022-D1FC19B704AC}" type="presOf" srcId="{7B0889C6-F789-40AF-99BC-41FA220EDF91}" destId="{05131482-E7E4-4CC6-B79D-AE88E5CBB2AF}" srcOrd="0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5152E9C4-5543-47B3-9086-583305A57F37}" type="presOf" srcId="{B92BE929-9197-4F24-95ED-DEC3B35D43EA}" destId="{8C45B0EB-EB63-4389-BC03-3A1D8D950162}" srcOrd="0" destOrd="0" presId="urn:microsoft.com/office/officeart/2005/8/layout/process2"/>
    <dgm:cxn modelId="{B7D2E9CB-9AC9-42F5-A19C-56213794B30C}" type="presOf" srcId="{7520CC42-BC04-43E3-9036-77B46D409905}" destId="{48B4C66F-C81F-43FF-BE42-1C1E4542DB5B}" srcOrd="0" destOrd="0" presId="urn:microsoft.com/office/officeart/2005/8/layout/process2"/>
    <dgm:cxn modelId="{1F53CFCD-CBF8-4017-A125-8E01869726E1}" type="presOf" srcId="{A2485A3B-7724-4209-8D82-641C0588BA82}" destId="{56829AC1-750B-462D-A227-CC81E78066C0}" srcOrd="0" destOrd="0" presId="urn:microsoft.com/office/officeart/2005/8/layout/process2"/>
    <dgm:cxn modelId="{59D51DD4-2DAC-4A20-8C31-2E0F502D9EDD}" type="presOf" srcId="{FE3F8531-E9C6-4796-8A92-D0073A4C0F06}" destId="{5ABF4227-39FC-474B-8BDC-39F629F3BFD2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33350EFA-E93B-4B1A-A1A8-A1F1EE9BFBB5}" type="presOf" srcId="{E30C771F-36C6-486E-91A2-555B3848AF15}" destId="{A0A745EE-4080-456F-B66D-ECC92D1B812C}" srcOrd="0" destOrd="0" presId="urn:microsoft.com/office/officeart/2005/8/layout/process2"/>
    <dgm:cxn modelId="{9C9A14FC-8CC4-42A5-98F4-E6644BC4C697}" type="presOf" srcId="{FE3F8531-E9C6-4796-8A92-D0073A4C0F06}" destId="{11154F26-7E46-4A4D-AF95-93ACA17C5D50}" srcOrd="1" destOrd="0" presId="urn:microsoft.com/office/officeart/2005/8/layout/process2"/>
    <dgm:cxn modelId="{71466CFC-AF0E-4926-A78B-3F7D33EE2742}" type="presOf" srcId="{99FA2F36-E89A-4868-B21B-8D633087C548}" destId="{BB87810F-0FA3-4883-99F6-D70C9D6C7E94}" srcOrd="0" destOrd="0" presId="urn:microsoft.com/office/officeart/2005/8/layout/process2"/>
    <dgm:cxn modelId="{36E90041-5EE9-4325-A687-B0B4FD2A7320}" type="presParOf" srcId="{B1FB9D3B-6600-4090-B9C4-95B5E2C09737}" destId="{48B4C66F-C81F-43FF-BE42-1C1E4542DB5B}" srcOrd="0" destOrd="0" presId="urn:microsoft.com/office/officeart/2005/8/layout/process2"/>
    <dgm:cxn modelId="{6FF94632-AFCA-49E9-9209-759423F7E29C}" type="presParOf" srcId="{B1FB9D3B-6600-4090-B9C4-95B5E2C09737}" destId="{FF2E3943-0DDA-4862-ABA8-9A553EE3973E}" srcOrd="1" destOrd="0" presId="urn:microsoft.com/office/officeart/2005/8/layout/process2"/>
    <dgm:cxn modelId="{18B01B05-EE6E-4C98-85E8-60F362954D52}" type="presParOf" srcId="{FF2E3943-0DDA-4862-ABA8-9A553EE3973E}" destId="{DE37B23F-7091-4C7F-9812-5738043CFDB2}" srcOrd="0" destOrd="0" presId="urn:microsoft.com/office/officeart/2005/8/layout/process2"/>
    <dgm:cxn modelId="{99B42F88-7DA1-47F1-8EDC-0635C5A0CD48}" type="presParOf" srcId="{B1FB9D3B-6600-4090-B9C4-95B5E2C09737}" destId="{9A446D4F-D2C0-4E4E-8615-D556555E0639}" srcOrd="2" destOrd="0" presId="urn:microsoft.com/office/officeart/2005/8/layout/process2"/>
    <dgm:cxn modelId="{B9966078-0B7D-426E-A5DD-890B078ABE96}" type="presParOf" srcId="{B1FB9D3B-6600-4090-B9C4-95B5E2C09737}" destId="{8C45B0EB-EB63-4389-BC03-3A1D8D950162}" srcOrd="3" destOrd="0" presId="urn:microsoft.com/office/officeart/2005/8/layout/process2"/>
    <dgm:cxn modelId="{936F6AEC-8CA7-4455-A6DD-955BE4AC549B}" type="presParOf" srcId="{8C45B0EB-EB63-4389-BC03-3A1D8D950162}" destId="{1694BDC5-B329-4435-B71C-5C45686F46D3}" srcOrd="0" destOrd="0" presId="urn:microsoft.com/office/officeart/2005/8/layout/process2"/>
    <dgm:cxn modelId="{44D69549-6B46-40C2-AB5A-9322A8F60E46}" type="presParOf" srcId="{B1FB9D3B-6600-4090-B9C4-95B5E2C09737}" destId="{14690839-93A9-4472-8C14-3B37C9A3DE9E}" srcOrd="4" destOrd="0" presId="urn:microsoft.com/office/officeart/2005/8/layout/process2"/>
    <dgm:cxn modelId="{14ABE06B-9C02-499E-8F56-A97A80275D94}" type="presParOf" srcId="{B1FB9D3B-6600-4090-B9C4-95B5E2C09737}" destId="{8F4B100F-0B9E-4A04-BA8A-C9E5BDFF34CF}" srcOrd="5" destOrd="0" presId="urn:microsoft.com/office/officeart/2005/8/layout/process2"/>
    <dgm:cxn modelId="{76A04382-599A-4A4B-B800-B3E6D436C348}" type="presParOf" srcId="{8F4B100F-0B9E-4A04-BA8A-C9E5BDFF34CF}" destId="{C97E9D90-8384-4BC7-BA72-6A43C70C10D5}" srcOrd="0" destOrd="0" presId="urn:microsoft.com/office/officeart/2005/8/layout/process2"/>
    <dgm:cxn modelId="{DE4A1112-7580-47EF-9BC0-2274B7BDE046}" type="presParOf" srcId="{B1FB9D3B-6600-4090-B9C4-95B5E2C09737}" destId="{F807A87D-2210-4B5E-A4CB-9DDB12DB9125}" srcOrd="6" destOrd="0" presId="urn:microsoft.com/office/officeart/2005/8/layout/process2"/>
    <dgm:cxn modelId="{0A0F1C9B-DCDE-4CB4-A323-DAA59AB2A80C}" type="presParOf" srcId="{B1FB9D3B-6600-4090-B9C4-95B5E2C09737}" destId="{A0A745EE-4080-456F-B66D-ECC92D1B812C}" srcOrd="7" destOrd="0" presId="urn:microsoft.com/office/officeart/2005/8/layout/process2"/>
    <dgm:cxn modelId="{013C31E5-D597-4ED3-AC95-426D2027FECE}" type="presParOf" srcId="{A0A745EE-4080-456F-B66D-ECC92D1B812C}" destId="{7133690F-E709-4491-923A-1733FBE0F543}" srcOrd="0" destOrd="0" presId="urn:microsoft.com/office/officeart/2005/8/layout/process2"/>
    <dgm:cxn modelId="{1B22B8A2-B1BA-4BE4-A6FB-3AEE7D27B324}" type="presParOf" srcId="{B1FB9D3B-6600-4090-B9C4-95B5E2C09737}" destId="{811CA75B-BAB6-4BC7-BB30-9A0AAD3EA78A}" srcOrd="8" destOrd="0" presId="urn:microsoft.com/office/officeart/2005/8/layout/process2"/>
    <dgm:cxn modelId="{090D3D28-5659-470E-8A73-E3CE64D1B720}" type="presParOf" srcId="{B1FB9D3B-6600-4090-B9C4-95B5E2C09737}" destId="{5ABF4227-39FC-474B-8BDC-39F629F3BFD2}" srcOrd="9" destOrd="0" presId="urn:microsoft.com/office/officeart/2005/8/layout/process2"/>
    <dgm:cxn modelId="{E69DBADE-93E8-4F35-A1D2-8D638CF0779C}" type="presParOf" srcId="{5ABF4227-39FC-474B-8BDC-39F629F3BFD2}" destId="{11154F26-7E46-4A4D-AF95-93ACA17C5D50}" srcOrd="0" destOrd="0" presId="urn:microsoft.com/office/officeart/2005/8/layout/process2"/>
    <dgm:cxn modelId="{55D4B015-780F-4524-80A8-25FE94638773}" type="presParOf" srcId="{B1FB9D3B-6600-4090-B9C4-95B5E2C09737}" destId="{3A9CE811-66AC-43F4-B44D-EA32AF4C4839}" srcOrd="10" destOrd="0" presId="urn:microsoft.com/office/officeart/2005/8/layout/process2"/>
    <dgm:cxn modelId="{DDA78457-CF9B-487F-A462-96DE9E3A7227}" type="presParOf" srcId="{B1FB9D3B-6600-4090-B9C4-95B5E2C09737}" destId="{BB87810F-0FA3-4883-99F6-D70C9D6C7E94}" srcOrd="11" destOrd="0" presId="urn:microsoft.com/office/officeart/2005/8/layout/process2"/>
    <dgm:cxn modelId="{8DA73BD5-6610-47C4-B49D-A7FC9BEA85B6}" type="presParOf" srcId="{BB87810F-0FA3-4883-99F6-D70C9D6C7E94}" destId="{56AD975E-F5FC-42E7-9B1D-EA42A152D6B8}" srcOrd="0" destOrd="0" presId="urn:microsoft.com/office/officeart/2005/8/layout/process2"/>
    <dgm:cxn modelId="{6C976E32-C740-4B33-A9E1-85980F95E87F}" type="presParOf" srcId="{B1FB9D3B-6600-4090-B9C4-95B5E2C09737}" destId="{56829AC1-750B-462D-A227-CC81E78066C0}" srcOrd="12" destOrd="0" presId="urn:microsoft.com/office/officeart/2005/8/layout/process2"/>
    <dgm:cxn modelId="{6B860495-D0CA-4994-B3A2-EF8071532989}" type="presParOf" srcId="{B1FB9D3B-6600-4090-B9C4-95B5E2C09737}" destId="{05131482-E7E4-4CC6-B79D-AE88E5CBB2AF}" srcOrd="13" destOrd="0" presId="urn:microsoft.com/office/officeart/2005/8/layout/process2"/>
    <dgm:cxn modelId="{6EDE25A2-922C-485B-9C12-1055EBFEFEFC}" type="presParOf" srcId="{05131482-E7E4-4CC6-B79D-AE88E5CBB2AF}" destId="{769C9951-EEAD-47E9-96B7-DA943DCEA756}" srcOrd="0" destOrd="0" presId="urn:microsoft.com/office/officeart/2005/8/layout/process2"/>
    <dgm:cxn modelId="{CECD7FE1-2D41-429A-ACF2-7BA02C193E38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/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5CCB1F77-ECC5-4BE5-A051-DD3191B1819E}" type="presOf" srcId="{552D4050-19F4-409F-A383-3155F3F21BF9}" destId="{818EBAE0-50CB-4A78-8014-0756649330C7}" srcOrd="0" destOrd="0" presId="urn:microsoft.com/office/officeart/2005/8/layout/process2"/>
    <dgm:cxn modelId="{E190327B-128B-40C0-9B99-8FD70C822DB3}" type="presOf" srcId="{90E4BD86-0A98-41A0-A5F8-26FCACB8A377}" destId="{6941DCAD-943C-4746-A9D2-26342ABDD3FD}" srcOrd="1" destOrd="0" presId="urn:microsoft.com/office/officeart/2005/8/layout/process2"/>
    <dgm:cxn modelId="{AEBF338F-B2D5-43B9-8204-E0CB4D556041}" type="presOf" srcId="{90E4BD86-0A98-41A0-A5F8-26FCACB8A377}" destId="{8D509805-FEE5-48AE-9C4B-38FA56ED964E}" srcOrd="0" destOrd="0" presId="urn:microsoft.com/office/officeart/2005/8/layout/process2"/>
    <dgm:cxn modelId="{288A44A5-1916-42FA-81ED-ADC8B1B8FF79}" type="presOf" srcId="{B46D7EE2-ED65-4092-9BF8-14A982E9C373}" destId="{4BD65FFB-36EE-46CC-AA55-5A4E1BCC869F}" srcOrd="0" destOrd="0" presId="urn:microsoft.com/office/officeart/2005/8/layout/process2"/>
    <dgm:cxn modelId="{41E345CC-E323-4171-8C43-324AFD07EAB2}" type="presOf" srcId="{038B29AB-BC4C-4F35-B1ED-2F2DFDCE3EAC}" destId="{A84A368B-B76A-4290-A432-87D137B256EE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AFD0A46C-B5E6-4B0A-AB0F-E7BA312F74DE}" type="presParOf" srcId="{A84A368B-B76A-4290-A432-87D137B256EE}" destId="{818EBAE0-50CB-4A78-8014-0756649330C7}" srcOrd="0" destOrd="0" presId="urn:microsoft.com/office/officeart/2005/8/layout/process2"/>
    <dgm:cxn modelId="{605677B3-48FF-465D-BB43-DDCB6BEED1B3}" type="presParOf" srcId="{A84A368B-B76A-4290-A432-87D137B256EE}" destId="{8D509805-FEE5-48AE-9C4B-38FA56ED964E}" srcOrd="1" destOrd="0" presId="urn:microsoft.com/office/officeart/2005/8/layout/process2"/>
    <dgm:cxn modelId="{5C510B91-D6DF-481F-9B35-0B147EE617B6}" type="presParOf" srcId="{8D509805-FEE5-48AE-9C4B-38FA56ED964E}" destId="{6941DCAD-943C-4746-A9D2-26342ABDD3FD}" srcOrd="0" destOrd="0" presId="urn:microsoft.com/office/officeart/2005/8/layout/process2"/>
    <dgm:cxn modelId="{EBDE3A81-DEFB-4729-8812-15136F8A4E5E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5C4E6581-8E13-4266-85F4-E6A048D2DF5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C08CD953-9F28-457F-872B-80E272EB6FEE}">
      <dgm:prSet phldrT="[Text]"/>
      <dgm:spPr/>
      <dgm:t>
        <a:bodyPr/>
        <a:lstStyle/>
        <a:p>
          <a:r>
            <a:rPr lang="de-DE" dirty="0" err="1"/>
            <a:t>Pre</a:t>
          </a:r>
          <a:r>
            <a:rPr lang="de-DE" dirty="0"/>
            <a:t>-Sampling</a:t>
          </a:r>
          <a:endParaRPr lang="de-AT" dirty="0"/>
        </a:p>
      </dgm:t>
    </dgm:pt>
    <dgm:pt modelId="{D82FC4A4-F0DE-49AA-8224-B632FBD967A3}" type="parTrans" cxnId="{34316CC9-9EE2-4A90-8C1E-3D53C83D3D2E}">
      <dgm:prSet/>
      <dgm:spPr/>
      <dgm:t>
        <a:bodyPr/>
        <a:lstStyle/>
        <a:p>
          <a:endParaRPr lang="de-AT"/>
        </a:p>
      </dgm:t>
    </dgm:pt>
    <dgm:pt modelId="{ABCB427A-A9A3-4CC8-BE1B-33DE8B2FEDD7}" type="sibTrans" cxnId="{34316CC9-9EE2-4A90-8C1E-3D53C83D3D2E}">
      <dgm:prSet/>
      <dgm:spPr/>
      <dgm:t>
        <a:bodyPr/>
        <a:lstStyle/>
        <a:p>
          <a:endParaRPr lang="de-AT"/>
        </a:p>
      </dgm:t>
    </dgm:pt>
    <dgm:pt modelId="{5AC0416C-EC48-449F-8E43-FBA320BF8604}">
      <dgm:prSet phldrT="[Text]"/>
      <dgm:spPr>
        <a:solidFill>
          <a:schemeClr val="accent5"/>
        </a:solidFill>
      </dgm:spPr>
      <dgm:t>
        <a:bodyPr/>
        <a:lstStyle/>
        <a:p>
          <a:r>
            <a:rPr lang="de-DE" dirty="0"/>
            <a:t>Sampling</a:t>
          </a:r>
          <a:endParaRPr lang="de-AT" dirty="0"/>
        </a:p>
      </dgm:t>
    </dgm:pt>
    <dgm:pt modelId="{29F140C5-46C4-4DF8-B502-69CD2E980D27}" type="parTrans" cxnId="{C6C605A0-8490-4814-9772-305F832AB532}">
      <dgm:prSet/>
      <dgm:spPr/>
      <dgm:t>
        <a:bodyPr/>
        <a:lstStyle/>
        <a:p>
          <a:endParaRPr lang="de-AT"/>
        </a:p>
      </dgm:t>
    </dgm:pt>
    <dgm:pt modelId="{21757B9F-DC47-4FD9-BE3D-1A137EFAFD95}" type="sibTrans" cxnId="{C6C605A0-8490-4814-9772-305F832AB532}">
      <dgm:prSet/>
      <dgm:spPr/>
      <dgm:t>
        <a:bodyPr/>
        <a:lstStyle/>
        <a:p>
          <a:endParaRPr lang="de-AT"/>
        </a:p>
      </dgm:t>
    </dgm:pt>
    <dgm:pt modelId="{CC2F45A9-A885-4990-A777-AAF0216B212E}">
      <dgm:prSet phldrT="[Text]"/>
      <dgm:spPr/>
      <dgm:t>
        <a:bodyPr/>
        <a:lstStyle/>
        <a:p>
          <a:r>
            <a:rPr lang="de-DE" dirty="0"/>
            <a:t>Post-Sampling</a:t>
          </a:r>
          <a:endParaRPr lang="de-AT" dirty="0"/>
        </a:p>
      </dgm:t>
    </dgm:pt>
    <dgm:pt modelId="{42991AA0-DA1C-4D33-897A-5902E4B8DDE0}" type="parTrans" cxnId="{67923D34-7B81-4BFD-B834-0B496D2B7F7A}">
      <dgm:prSet/>
      <dgm:spPr/>
      <dgm:t>
        <a:bodyPr/>
        <a:lstStyle/>
        <a:p>
          <a:endParaRPr lang="de-AT"/>
        </a:p>
      </dgm:t>
    </dgm:pt>
    <dgm:pt modelId="{E71520B5-E351-45A2-BD9A-9BDFE5C7BE37}" type="sibTrans" cxnId="{67923D34-7B81-4BFD-B834-0B496D2B7F7A}">
      <dgm:prSet/>
      <dgm:spPr/>
      <dgm:t>
        <a:bodyPr/>
        <a:lstStyle/>
        <a:p>
          <a:endParaRPr lang="de-AT"/>
        </a:p>
      </dgm:t>
    </dgm:pt>
    <dgm:pt modelId="{D59D7C51-2173-4380-B111-0F70C6E7748E}" type="pres">
      <dgm:prSet presAssocID="{5C4E6581-8E13-4266-85F4-E6A048D2DF5B}" presName="Name0" presStyleCnt="0">
        <dgm:presLayoutVars>
          <dgm:dir/>
          <dgm:resizeHandles val="exact"/>
        </dgm:presLayoutVars>
      </dgm:prSet>
      <dgm:spPr/>
    </dgm:pt>
    <dgm:pt modelId="{5D2D7666-7C6D-4563-9517-952FB243EA77}" type="pres">
      <dgm:prSet presAssocID="{C08CD953-9F28-457F-872B-80E272EB6FEE}" presName="node" presStyleLbl="node1" presStyleIdx="0" presStyleCnt="3">
        <dgm:presLayoutVars>
          <dgm:bulletEnabled val="1"/>
        </dgm:presLayoutVars>
      </dgm:prSet>
      <dgm:spPr/>
    </dgm:pt>
    <dgm:pt modelId="{A0A68D78-FA8A-44B8-A3B5-B4D3DCC56BCD}" type="pres">
      <dgm:prSet presAssocID="{ABCB427A-A9A3-4CC8-BE1B-33DE8B2FEDD7}" presName="sibTrans" presStyleLbl="sibTrans2D1" presStyleIdx="0" presStyleCnt="2"/>
      <dgm:spPr/>
    </dgm:pt>
    <dgm:pt modelId="{DD92FBD0-BC94-4B24-92C6-107EAE0B9017}" type="pres">
      <dgm:prSet presAssocID="{ABCB427A-A9A3-4CC8-BE1B-33DE8B2FEDD7}" presName="connectorText" presStyleLbl="sibTrans2D1" presStyleIdx="0" presStyleCnt="2"/>
      <dgm:spPr/>
    </dgm:pt>
    <dgm:pt modelId="{7015EED0-502A-42A3-86B0-84E9290D30E8}" type="pres">
      <dgm:prSet presAssocID="{5AC0416C-EC48-449F-8E43-FBA320BF8604}" presName="node" presStyleLbl="node1" presStyleIdx="1" presStyleCnt="3">
        <dgm:presLayoutVars>
          <dgm:bulletEnabled val="1"/>
        </dgm:presLayoutVars>
      </dgm:prSet>
      <dgm:spPr/>
    </dgm:pt>
    <dgm:pt modelId="{7B3A705D-CC8D-4762-BCFB-DAE41C7BD771}" type="pres">
      <dgm:prSet presAssocID="{21757B9F-DC47-4FD9-BE3D-1A137EFAFD95}" presName="sibTrans" presStyleLbl="sibTrans2D1" presStyleIdx="1" presStyleCnt="2"/>
      <dgm:spPr/>
    </dgm:pt>
    <dgm:pt modelId="{55900631-9FB4-49BD-8F1B-E04D495B95F6}" type="pres">
      <dgm:prSet presAssocID="{21757B9F-DC47-4FD9-BE3D-1A137EFAFD95}" presName="connectorText" presStyleLbl="sibTrans2D1" presStyleIdx="1" presStyleCnt="2"/>
      <dgm:spPr/>
    </dgm:pt>
    <dgm:pt modelId="{30B478A1-B155-422D-A388-AFA4D7FB626A}" type="pres">
      <dgm:prSet presAssocID="{CC2F45A9-A885-4990-A777-AAF0216B212E}" presName="node" presStyleLbl="node1" presStyleIdx="2" presStyleCnt="3">
        <dgm:presLayoutVars>
          <dgm:bulletEnabled val="1"/>
        </dgm:presLayoutVars>
      </dgm:prSet>
      <dgm:spPr/>
    </dgm:pt>
  </dgm:ptLst>
  <dgm:cxnLst>
    <dgm:cxn modelId="{48B2D80E-8567-466E-B599-2A9F9A025DFC}" type="presOf" srcId="{5C4E6581-8E13-4266-85F4-E6A048D2DF5B}" destId="{D59D7C51-2173-4380-B111-0F70C6E7748E}" srcOrd="0" destOrd="0" presId="urn:microsoft.com/office/officeart/2005/8/layout/process1"/>
    <dgm:cxn modelId="{DECBE217-8A6E-4B28-AEE9-24FF6F52BD41}" type="presOf" srcId="{21757B9F-DC47-4FD9-BE3D-1A137EFAFD95}" destId="{7B3A705D-CC8D-4762-BCFB-DAE41C7BD771}" srcOrd="0" destOrd="0" presId="urn:microsoft.com/office/officeart/2005/8/layout/process1"/>
    <dgm:cxn modelId="{4FFD2026-DEE5-45D2-A676-8065E8A8F7F7}" type="presOf" srcId="{CC2F45A9-A885-4990-A777-AAF0216B212E}" destId="{30B478A1-B155-422D-A388-AFA4D7FB626A}" srcOrd="0" destOrd="0" presId="urn:microsoft.com/office/officeart/2005/8/layout/process1"/>
    <dgm:cxn modelId="{67923D34-7B81-4BFD-B834-0B496D2B7F7A}" srcId="{5C4E6581-8E13-4266-85F4-E6A048D2DF5B}" destId="{CC2F45A9-A885-4990-A777-AAF0216B212E}" srcOrd="2" destOrd="0" parTransId="{42991AA0-DA1C-4D33-897A-5902E4B8DDE0}" sibTransId="{E71520B5-E351-45A2-BD9A-9BDFE5C7BE37}"/>
    <dgm:cxn modelId="{45B22644-77F6-4FAF-BF84-FC2D9F138C28}" type="presOf" srcId="{ABCB427A-A9A3-4CC8-BE1B-33DE8B2FEDD7}" destId="{A0A68D78-FA8A-44B8-A3B5-B4D3DCC56BCD}" srcOrd="0" destOrd="0" presId="urn:microsoft.com/office/officeart/2005/8/layout/process1"/>
    <dgm:cxn modelId="{AA51C986-8F4C-4BBA-8FF1-FA36927AFFAA}" type="presOf" srcId="{C08CD953-9F28-457F-872B-80E272EB6FEE}" destId="{5D2D7666-7C6D-4563-9517-952FB243EA77}" srcOrd="0" destOrd="0" presId="urn:microsoft.com/office/officeart/2005/8/layout/process1"/>
    <dgm:cxn modelId="{C6C605A0-8490-4814-9772-305F832AB532}" srcId="{5C4E6581-8E13-4266-85F4-E6A048D2DF5B}" destId="{5AC0416C-EC48-449F-8E43-FBA320BF8604}" srcOrd="1" destOrd="0" parTransId="{29F140C5-46C4-4DF8-B502-69CD2E980D27}" sibTransId="{21757B9F-DC47-4FD9-BE3D-1A137EFAFD95}"/>
    <dgm:cxn modelId="{34316CC9-9EE2-4A90-8C1E-3D53C83D3D2E}" srcId="{5C4E6581-8E13-4266-85F4-E6A048D2DF5B}" destId="{C08CD953-9F28-457F-872B-80E272EB6FEE}" srcOrd="0" destOrd="0" parTransId="{D82FC4A4-F0DE-49AA-8224-B632FBD967A3}" sibTransId="{ABCB427A-A9A3-4CC8-BE1B-33DE8B2FEDD7}"/>
    <dgm:cxn modelId="{6D1FA2D6-5E15-4FD1-864F-AA3ED6BDF766}" type="presOf" srcId="{ABCB427A-A9A3-4CC8-BE1B-33DE8B2FEDD7}" destId="{DD92FBD0-BC94-4B24-92C6-107EAE0B9017}" srcOrd="1" destOrd="0" presId="urn:microsoft.com/office/officeart/2005/8/layout/process1"/>
    <dgm:cxn modelId="{9B987FDB-42F1-432A-A7A0-B5A07C4DB029}" type="presOf" srcId="{5AC0416C-EC48-449F-8E43-FBA320BF8604}" destId="{7015EED0-502A-42A3-86B0-84E9290D30E8}" srcOrd="0" destOrd="0" presId="urn:microsoft.com/office/officeart/2005/8/layout/process1"/>
    <dgm:cxn modelId="{71086EEB-B870-4CB4-A085-C55C8C615C41}" type="presOf" srcId="{21757B9F-DC47-4FD9-BE3D-1A137EFAFD95}" destId="{55900631-9FB4-49BD-8F1B-E04D495B95F6}" srcOrd="1" destOrd="0" presId="urn:microsoft.com/office/officeart/2005/8/layout/process1"/>
    <dgm:cxn modelId="{7B78EFDA-EC69-425A-887F-BA62220F06FD}" type="presParOf" srcId="{D59D7C51-2173-4380-B111-0F70C6E7748E}" destId="{5D2D7666-7C6D-4563-9517-952FB243EA77}" srcOrd="0" destOrd="0" presId="urn:microsoft.com/office/officeart/2005/8/layout/process1"/>
    <dgm:cxn modelId="{64580110-6BE8-4E02-8F04-4A9AD140B254}" type="presParOf" srcId="{D59D7C51-2173-4380-B111-0F70C6E7748E}" destId="{A0A68D78-FA8A-44B8-A3B5-B4D3DCC56BCD}" srcOrd="1" destOrd="0" presId="urn:microsoft.com/office/officeart/2005/8/layout/process1"/>
    <dgm:cxn modelId="{01BF1508-B06E-4322-97A5-076412F8844C}" type="presParOf" srcId="{A0A68D78-FA8A-44B8-A3B5-B4D3DCC56BCD}" destId="{DD92FBD0-BC94-4B24-92C6-107EAE0B9017}" srcOrd="0" destOrd="0" presId="urn:microsoft.com/office/officeart/2005/8/layout/process1"/>
    <dgm:cxn modelId="{32123897-0C8F-4C8F-BD87-C68FC4954AB1}" type="presParOf" srcId="{D59D7C51-2173-4380-B111-0F70C6E7748E}" destId="{7015EED0-502A-42A3-86B0-84E9290D30E8}" srcOrd="2" destOrd="0" presId="urn:microsoft.com/office/officeart/2005/8/layout/process1"/>
    <dgm:cxn modelId="{913A5009-08BD-4647-920D-44890A58C473}" type="presParOf" srcId="{D59D7C51-2173-4380-B111-0F70C6E7748E}" destId="{7B3A705D-CC8D-4762-BCFB-DAE41C7BD771}" srcOrd="3" destOrd="0" presId="urn:microsoft.com/office/officeart/2005/8/layout/process1"/>
    <dgm:cxn modelId="{4663976A-ECBA-46D6-B1E9-B0D965AC2DA7}" type="presParOf" srcId="{7B3A705D-CC8D-4762-BCFB-DAE41C7BD771}" destId="{55900631-9FB4-49BD-8F1B-E04D495B95F6}" srcOrd="0" destOrd="0" presId="urn:microsoft.com/office/officeart/2005/8/layout/process1"/>
    <dgm:cxn modelId="{1ABD695F-2E66-4A50-8D0C-82E594A5EEFE}" type="presParOf" srcId="{D59D7C51-2173-4380-B111-0F70C6E7748E}" destId="{30B478A1-B155-422D-A388-AFA4D7FB62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792F1F7A-DD67-4CE1-A4D3-6278C72EBCA8}">
      <dgm:prSet phldrT="[Text]"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identification</a:t>
          </a:r>
          <a:endParaRPr lang="de-AT" dirty="0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de-DE" dirty="0"/>
            <a:t>Patient </a:t>
          </a:r>
          <a:r>
            <a:rPr lang="de-DE" dirty="0" err="1"/>
            <a:t>preparation</a:t>
          </a:r>
          <a:endParaRPr lang="de-DE" dirty="0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de-DE" dirty="0"/>
            <a:t>Label </a:t>
          </a:r>
          <a:r>
            <a:rPr lang="de-DE" dirty="0" err="1"/>
            <a:t>tubes</a:t>
          </a:r>
          <a:r>
            <a:rPr lang="de-DE" dirty="0"/>
            <a:t>*</a:t>
          </a:r>
          <a:endParaRPr lang="de-AT" dirty="0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/>
            <a:t>Communication</a:t>
          </a:r>
          <a:endParaRPr lang="de-AT" dirty="0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66A6E0F7-BF07-4FFF-8DC5-3DB878FD309F}">
      <dgm:prSet phldrT="[Text]"/>
      <dgm:spPr/>
      <dgm:t>
        <a:bodyPr/>
        <a:lstStyle/>
        <a:p>
          <a:r>
            <a:rPr lang="de-DE" dirty="0" err="1"/>
            <a:t>Workplace</a:t>
          </a:r>
          <a:r>
            <a:rPr lang="de-DE" dirty="0"/>
            <a:t> </a:t>
          </a:r>
          <a:r>
            <a:rPr lang="de-DE" dirty="0" err="1"/>
            <a:t>preparation</a:t>
          </a:r>
          <a:endParaRPr lang="de-AT" dirty="0"/>
        </a:p>
      </dgm:t>
    </dgm:pt>
    <dgm:pt modelId="{9B435956-37B6-4A82-B2D0-557B5D582125}" type="parTrans" cxnId="{6AF8BCDB-C9D3-4094-8BF9-86181EC8B035}">
      <dgm:prSet/>
      <dgm:spPr/>
      <dgm:t>
        <a:bodyPr/>
        <a:lstStyle/>
        <a:p>
          <a:endParaRPr lang="de-AT"/>
        </a:p>
      </dgm:t>
    </dgm:pt>
    <dgm:pt modelId="{7E465643-6CBF-409E-8701-D268007AE0BB}" type="sibTrans" cxnId="{6AF8BCDB-C9D3-4094-8BF9-86181EC8B035}">
      <dgm:prSet/>
      <dgm:spPr/>
      <dgm:t>
        <a:bodyPr/>
        <a:lstStyle/>
        <a:p>
          <a:endParaRPr lang="de-AT"/>
        </a:p>
      </dgm:t>
    </dgm:pt>
    <dgm:pt modelId="{1C767958-3B77-4563-9BA3-BDA53FF2AE2F}">
      <dgm:prSet phldrT="[Text]"/>
      <dgm:spPr/>
      <dgm:t>
        <a:bodyPr/>
        <a:lstStyle/>
        <a:p>
          <a:r>
            <a:rPr lang="de-DE" dirty="0"/>
            <a:t>Test </a:t>
          </a:r>
          <a:r>
            <a:rPr lang="de-DE" dirty="0" err="1"/>
            <a:t>request</a:t>
          </a:r>
          <a:endParaRPr lang="de-AT" dirty="0"/>
        </a:p>
      </dgm:t>
    </dgm:pt>
    <dgm:pt modelId="{CACFCE2A-E7AC-4C27-87E6-A62A053B9965}" type="parTrans" cxnId="{2FF48289-6DDA-43AC-A477-8C8F30D3108A}">
      <dgm:prSet/>
      <dgm:spPr/>
      <dgm:t>
        <a:bodyPr/>
        <a:lstStyle/>
        <a:p>
          <a:endParaRPr lang="de-AT"/>
        </a:p>
      </dgm:t>
    </dgm:pt>
    <dgm:pt modelId="{B5700BDB-7269-433A-BDBA-C1A222BE1E4E}" type="sibTrans" cxnId="{2FF48289-6DDA-43AC-A477-8C8F30D3108A}">
      <dgm:prSet/>
      <dgm:spPr/>
      <dgm:t>
        <a:bodyPr/>
        <a:lstStyle/>
        <a:p>
          <a:endParaRPr lang="de-AT"/>
        </a:p>
      </dgm:t>
    </dgm:pt>
    <dgm:pt modelId="{91AB941A-5F81-49A0-AC43-68558F84424B}">
      <dgm:prSet/>
      <dgm:spPr/>
      <dgm:t>
        <a:bodyPr/>
        <a:lstStyle/>
        <a:p>
          <a:r>
            <a:rPr lang="de-DE" dirty="0" err="1"/>
            <a:t>Assemble</a:t>
          </a:r>
          <a:r>
            <a:rPr lang="de-DE" dirty="0"/>
            <a:t> </a:t>
          </a:r>
          <a:r>
            <a:rPr lang="de-DE" dirty="0" err="1"/>
            <a:t>supplies</a:t>
          </a:r>
          <a:endParaRPr lang="de-AT" dirty="0"/>
        </a:p>
      </dgm:t>
    </dgm:pt>
    <dgm:pt modelId="{C21FFA05-5705-4090-A0D1-65FC9FA3EA75}" type="parTrans" cxnId="{5A862FB3-F650-41B5-BBF9-3976096AAECE}">
      <dgm:prSet/>
      <dgm:spPr/>
      <dgm:t>
        <a:bodyPr/>
        <a:lstStyle/>
        <a:p>
          <a:endParaRPr lang="de-AT"/>
        </a:p>
      </dgm:t>
    </dgm:pt>
    <dgm:pt modelId="{433C70DD-72BE-4E26-81E7-5A6BDA321E5B}" type="sibTrans" cxnId="{5A862FB3-F650-41B5-BBF9-3976096AAECE}">
      <dgm:prSet/>
      <dgm:spPr/>
      <dgm:t>
        <a:bodyPr/>
        <a:lstStyle/>
        <a:p>
          <a:endParaRPr lang="de-AT"/>
        </a:p>
      </dgm:t>
    </dgm:pt>
    <dgm:pt modelId="{6A7D81D1-E68E-492B-9DED-7852F817B6FB}">
      <dgm:prSet/>
      <dgm:spPr/>
      <dgm:t>
        <a:bodyPr/>
        <a:lstStyle/>
        <a:p>
          <a:r>
            <a:rPr lang="de-DE" dirty="0"/>
            <a:t>(</a:t>
          </a:r>
          <a:r>
            <a:rPr lang="de-DE" dirty="0" err="1"/>
            <a:t>Sanitize</a:t>
          </a:r>
          <a:r>
            <a:rPr lang="de-DE" dirty="0"/>
            <a:t> </a:t>
          </a:r>
          <a:r>
            <a:rPr lang="de-DE" dirty="0" err="1"/>
            <a:t>hands</a:t>
          </a:r>
          <a:r>
            <a:rPr lang="de-DE" dirty="0"/>
            <a:t>)</a:t>
          </a:r>
          <a:endParaRPr lang="de-AT" dirty="0"/>
        </a:p>
      </dgm:t>
    </dgm:pt>
    <dgm:pt modelId="{D301B230-E5D8-46CE-8411-B4BE9012EEE7}" type="parTrans" cxnId="{0250B212-BA50-4B15-98A0-C0CF1227340A}">
      <dgm:prSet/>
      <dgm:spPr/>
      <dgm:t>
        <a:bodyPr/>
        <a:lstStyle/>
        <a:p>
          <a:endParaRPr lang="de-AT"/>
        </a:p>
      </dgm:t>
    </dgm:pt>
    <dgm:pt modelId="{C0E75E99-D210-43BA-B732-E831493A0F7A}" type="sibTrans" cxnId="{0250B212-BA50-4B15-98A0-C0CF1227340A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D9A3740-AC91-4540-98DA-3B82E7ED3223}" type="pres">
      <dgm:prSet presAssocID="{66A6E0F7-BF07-4FFF-8DC5-3DB878FD309F}" presName="node" presStyleLbl="node1" presStyleIdx="0" presStyleCnt="8">
        <dgm:presLayoutVars>
          <dgm:bulletEnabled val="1"/>
        </dgm:presLayoutVars>
      </dgm:prSet>
      <dgm:spPr/>
    </dgm:pt>
    <dgm:pt modelId="{2E665667-BB49-41CF-BAFB-1B9208CCC679}" type="pres">
      <dgm:prSet presAssocID="{7E465643-6CBF-409E-8701-D268007AE0BB}" presName="sibTrans" presStyleLbl="sibTrans2D1" presStyleIdx="0" presStyleCnt="7"/>
      <dgm:spPr/>
    </dgm:pt>
    <dgm:pt modelId="{1C572C5E-AEF8-4863-9DE0-AC9725AFF800}" type="pres">
      <dgm:prSet presAssocID="{7E465643-6CBF-409E-8701-D268007AE0BB}" presName="connectorText" presStyleLbl="sibTrans2D1" presStyleIdx="0" presStyleCnt="7"/>
      <dgm:spPr/>
    </dgm:pt>
    <dgm:pt modelId="{1D6D0F8E-8D3C-4B3C-8274-51B9538F5D5B}" type="pres">
      <dgm:prSet presAssocID="{1C767958-3B77-4563-9BA3-BDA53FF2AE2F}" presName="node" presStyleLbl="node1" presStyleIdx="1" presStyleCnt="8">
        <dgm:presLayoutVars>
          <dgm:bulletEnabled val="1"/>
        </dgm:presLayoutVars>
      </dgm:prSet>
      <dgm:spPr/>
    </dgm:pt>
    <dgm:pt modelId="{C14A17A0-3EE6-4FB5-AE4E-9985B411875B}" type="pres">
      <dgm:prSet presAssocID="{B5700BDB-7269-433A-BDBA-C1A222BE1E4E}" presName="sibTrans" presStyleLbl="sibTrans2D1" presStyleIdx="1" presStyleCnt="7"/>
      <dgm:spPr/>
    </dgm:pt>
    <dgm:pt modelId="{212873FB-F00A-4A6A-BED1-248B6F581EEE}" type="pres">
      <dgm:prSet presAssocID="{B5700BDB-7269-433A-BDBA-C1A222BE1E4E}" presName="connectorText" presStyleLbl="sibTrans2D1" presStyleIdx="1" presStyleCnt="7"/>
      <dgm:spPr/>
    </dgm:pt>
    <dgm:pt modelId="{11AB8C2C-8A97-4F02-977C-D84F14FF5219}" type="pres">
      <dgm:prSet presAssocID="{3328F060-4C09-499C-A006-A3302CA2F6ED}" presName="node" presStyleLbl="node1" presStyleIdx="2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2" presStyleCnt="7"/>
      <dgm:spPr/>
    </dgm:pt>
    <dgm:pt modelId="{60B672B7-2350-4A8F-B139-59B177E99381}" type="pres">
      <dgm:prSet presAssocID="{E8C2D3C4-0D7A-4F5B-91DA-BB602E0C2FB8}" presName="connectorText" presStyleLbl="sibTrans2D1" presStyleIdx="2" presStyleCnt="7"/>
      <dgm:spPr/>
    </dgm:pt>
    <dgm:pt modelId="{25AA54A7-6456-4420-AB83-CB35AFD4A764}" type="pres">
      <dgm:prSet presAssocID="{792F1F7A-DD67-4CE1-A4D3-6278C72EBCA8}" presName="node" presStyleLbl="node1" presStyleIdx="3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3" presStyleCnt="7"/>
      <dgm:spPr/>
    </dgm:pt>
    <dgm:pt modelId="{49520402-1399-45E4-9354-368B3CBD14CC}" type="pres">
      <dgm:prSet presAssocID="{AD7D415E-BCB4-46FD-8725-A71C2D72730D}" presName="connectorText" presStyleLbl="sibTrans2D1" presStyleIdx="3" presStyleCnt="7"/>
      <dgm:spPr/>
    </dgm:pt>
    <dgm:pt modelId="{E28EFDD5-057F-44DE-870D-EC261DA1F007}" type="pres">
      <dgm:prSet presAssocID="{BB99056A-3104-413C-BBD8-2437B8C9664C}" presName="node" presStyleLbl="node1" presStyleIdx="4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4" presStyleCnt="7"/>
      <dgm:spPr/>
    </dgm:pt>
    <dgm:pt modelId="{DD0122DB-A18D-4FF9-AAAA-D1F03AC9D738}" type="pres">
      <dgm:prSet presAssocID="{AA52E8FA-B926-4B76-B4C3-D827373CFFFE}" presName="connectorText" presStyleLbl="sibTrans2D1" presStyleIdx="4" presStyleCnt="7"/>
      <dgm:spPr/>
    </dgm:pt>
    <dgm:pt modelId="{DD280494-1600-4B7C-8097-5CD1E176B9BB}" type="pres">
      <dgm:prSet presAssocID="{67698DF0-9AAA-4BC1-B786-ED0783B9E018}" presName="node" presStyleLbl="node1" presStyleIdx="5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5" presStyleCnt="7"/>
      <dgm:spPr/>
    </dgm:pt>
    <dgm:pt modelId="{DB03E575-8BD0-4007-B55E-95ABFBF3AD72}" type="pres">
      <dgm:prSet presAssocID="{FF532276-93C3-471C-83F7-5C93F5B9AB9D}" presName="connectorText" presStyleLbl="sibTrans2D1" presStyleIdx="5" presStyleCnt="7"/>
      <dgm:spPr/>
    </dgm:pt>
    <dgm:pt modelId="{6355D51B-3DAF-4E1C-94B8-25C138DB0D59}" type="pres">
      <dgm:prSet presAssocID="{91AB941A-5F81-49A0-AC43-68558F84424B}" presName="node" presStyleLbl="node1" presStyleIdx="6" presStyleCnt="8">
        <dgm:presLayoutVars>
          <dgm:bulletEnabled val="1"/>
        </dgm:presLayoutVars>
      </dgm:prSet>
      <dgm:spPr/>
    </dgm:pt>
    <dgm:pt modelId="{6F9F30B0-CBF6-4658-9ABF-454D27E030A3}" type="pres">
      <dgm:prSet presAssocID="{433C70DD-72BE-4E26-81E7-5A6BDA321E5B}" presName="sibTrans" presStyleLbl="sibTrans2D1" presStyleIdx="6" presStyleCnt="7"/>
      <dgm:spPr/>
    </dgm:pt>
    <dgm:pt modelId="{0A29A38B-3B8A-49C3-92EE-F76CC278FC89}" type="pres">
      <dgm:prSet presAssocID="{433C70DD-72BE-4E26-81E7-5A6BDA321E5B}" presName="connectorText" presStyleLbl="sibTrans2D1" presStyleIdx="6" presStyleCnt="7"/>
      <dgm:spPr/>
    </dgm:pt>
    <dgm:pt modelId="{DAC4F400-5FB0-4CB8-B191-C0BD5A1F9215}" type="pres">
      <dgm:prSet presAssocID="{6A7D81D1-E68E-492B-9DED-7852F817B6FB}" presName="node" presStyleLbl="node1" presStyleIdx="7" presStyleCnt="8">
        <dgm:presLayoutVars>
          <dgm:bulletEnabled val="1"/>
        </dgm:presLayoutVars>
      </dgm:prSet>
      <dgm:spPr/>
    </dgm:pt>
  </dgm:ptLst>
  <dgm:cxnLst>
    <dgm:cxn modelId="{0AA06F0B-A76E-4E37-96EB-608C0346E5A7}" type="presOf" srcId="{433C70DD-72BE-4E26-81E7-5A6BDA321E5B}" destId="{6F9F30B0-CBF6-4658-9ABF-454D27E030A3}" srcOrd="0" destOrd="0" presId="urn:microsoft.com/office/officeart/2005/8/layout/process2"/>
    <dgm:cxn modelId="{0250B212-BA50-4B15-98A0-C0CF1227340A}" srcId="{3D96A13B-4B02-448C-BB99-EF7CCFA6D725}" destId="{6A7D81D1-E68E-492B-9DED-7852F817B6FB}" srcOrd="7" destOrd="0" parTransId="{D301B230-E5D8-46CE-8411-B4BE9012EEE7}" sibTransId="{C0E75E99-D210-43BA-B732-E831493A0F7A}"/>
    <dgm:cxn modelId="{21666D14-82A1-4EFF-94FB-1BF8544B076B}" type="presOf" srcId="{67698DF0-9AAA-4BC1-B786-ED0783B9E018}" destId="{DD280494-1600-4B7C-8097-5CD1E176B9BB}" srcOrd="0" destOrd="0" presId="urn:microsoft.com/office/officeart/2005/8/layout/process2"/>
    <dgm:cxn modelId="{4DF1AC15-606B-4FFA-A02D-68D139136809}" type="presOf" srcId="{B5700BDB-7269-433A-BDBA-C1A222BE1E4E}" destId="{212873FB-F00A-4A6A-BED1-248B6F581EEE}" srcOrd="1" destOrd="0" presId="urn:microsoft.com/office/officeart/2005/8/layout/process2"/>
    <dgm:cxn modelId="{154EA62B-2EC0-4C28-B431-15C375BDC43C}" type="presOf" srcId="{AD7D415E-BCB4-46FD-8725-A71C2D72730D}" destId="{49520402-1399-45E4-9354-368B3CBD14CC}" srcOrd="1" destOrd="0" presId="urn:microsoft.com/office/officeart/2005/8/layout/process2"/>
    <dgm:cxn modelId="{D0DDB032-BE88-438E-B3FD-8AF6AF50F2DD}" type="presOf" srcId="{3D96A13B-4B02-448C-BB99-EF7CCFA6D725}" destId="{B1FB9D3B-6600-4090-B9C4-95B5E2C09737}" srcOrd="0" destOrd="0" presId="urn:microsoft.com/office/officeart/2005/8/layout/process2"/>
    <dgm:cxn modelId="{5F4B3935-2878-41B0-9C04-A3D888753451}" srcId="{3D96A13B-4B02-448C-BB99-EF7CCFA6D725}" destId="{BB99056A-3104-413C-BBD8-2437B8C9664C}" srcOrd="4" destOrd="0" parTransId="{7EB036C9-811F-4B24-80B7-A62421ECA3F3}" sibTransId="{AA52E8FA-B926-4B76-B4C3-D827373CFFFE}"/>
    <dgm:cxn modelId="{8182C63F-E07B-4741-ADF8-92331D21629C}" type="presOf" srcId="{3328F060-4C09-499C-A006-A3302CA2F6ED}" destId="{11AB8C2C-8A97-4F02-977C-D84F14FF5219}" srcOrd="0" destOrd="0" presId="urn:microsoft.com/office/officeart/2005/8/layout/process2"/>
    <dgm:cxn modelId="{9A80DD5F-2235-4856-ACA7-6794BA8CE330}" type="presOf" srcId="{AA52E8FA-B926-4B76-B4C3-D827373CFFFE}" destId="{DD0122DB-A18D-4FF9-AAAA-D1F03AC9D738}" srcOrd="1" destOrd="0" presId="urn:microsoft.com/office/officeart/2005/8/layout/process2"/>
    <dgm:cxn modelId="{ABBD0E42-F20C-45D4-9B64-C24D34B7FDED}" type="presOf" srcId="{7E465643-6CBF-409E-8701-D268007AE0BB}" destId="{2E665667-BB49-41CF-BAFB-1B9208CCC679}" srcOrd="0" destOrd="0" presId="urn:microsoft.com/office/officeart/2005/8/layout/process2"/>
    <dgm:cxn modelId="{02312245-C9B4-4D46-8BA0-09519216DC8F}" type="presOf" srcId="{E8C2D3C4-0D7A-4F5B-91DA-BB602E0C2FB8}" destId="{1D91FA24-77A2-494E-B8C0-06DBC9A5BE00}" srcOrd="0" destOrd="0" presId="urn:microsoft.com/office/officeart/2005/8/layout/process2"/>
    <dgm:cxn modelId="{1586DD45-42B3-49B7-A879-1AB5D28A95FD}" type="presOf" srcId="{FF532276-93C3-471C-83F7-5C93F5B9AB9D}" destId="{DB03E575-8BD0-4007-B55E-95ABFBF3AD72}" srcOrd="1" destOrd="0" presId="urn:microsoft.com/office/officeart/2005/8/layout/process2"/>
    <dgm:cxn modelId="{EFF41C47-BA2A-452A-8ABC-318AE3998AB4}" srcId="{3D96A13B-4B02-448C-BB99-EF7CCFA6D725}" destId="{3328F060-4C09-499C-A006-A3302CA2F6ED}" srcOrd="2" destOrd="0" parTransId="{8E7CDB61-F1F4-419D-93B0-834BEEDA1F9C}" sibTransId="{E8C2D3C4-0D7A-4F5B-91DA-BB602E0C2FB8}"/>
    <dgm:cxn modelId="{24CB9549-8E15-4F53-9043-D1B4FD267D5E}" type="presOf" srcId="{B5700BDB-7269-433A-BDBA-C1A222BE1E4E}" destId="{C14A17A0-3EE6-4FB5-AE4E-9985B411875B}" srcOrd="0" destOrd="0" presId="urn:microsoft.com/office/officeart/2005/8/layout/process2"/>
    <dgm:cxn modelId="{9C7A6551-0573-4146-B137-9B4A3B6796B8}" type="presOf" srcId="{66A6E0F7-BF07-4FFF-8DC5-3DB878FD309F}" destId="{1D9A3740-AC91-4540-98DA-3B82E7ED3223}" srcOrd="0" destOrd="0" presId="urn:microsoft.com/office/officeart/2005/8/layout/process2"/>
    <dgm:cxn modelId="{F4084C55-90BB-4B70-9FFD-8890FF1AF5DD}" type="presOf" srcId="{BB99056A-3104-413C-BBD8-2437B8C9664C}" destId="{E28EFDD5-057F-44DE-870D-EC261DA1F007}" srcOrd="0" destOrd="0" presId="urn:microsoft.com/office/officeart/2005/8/layout/process2"/>
    <dgm:cxn modelId="{FBA1C458-F06D-4856-A94F-711158FA2531}" type="presOf" srcId="{7E465643-6CBF-409E-8701-D268007AE0BB}" destId="{1C572C5E-AEF8-4863-9DE0-AC9725AFF800}" srcOrd="1" destOrd="0" presId="urn:microsoft.com/office/officeart/2005/8/layout/process2"/>
    <dgm:cxn modelId="{AE384479-8CA1-4306-8479-128FF9DAD6A2}" type="presOf" srcId="{FF532276-93C3-471C-83F7-5C93F5B9AB9D}" destId="{82789724-6AB2-442D-805C-5AF51FD692D0}" srcOrd="0" destOrd="0" presId="urn:microsoft.com/office/officeart/2005/8/layout/process2"/>
    <dgm:cxn modelId="{D64EA37C-208F-45C6-AFE6-8C4BBDBE5267}" type="presOf" srcId="{AA52E8FA-B926-4B76-B4C3-D827373CFFFE}" destId="{3FFC363B-FB87-4366-91CE-1A2884167418}" srcOrd="0" destOrd="0" presId="urn:microsoft.com/office/officeart/2005/8/layout/process2"/>
    <dgm:cxn modelId="{E81EF97C-B639-4783-8B26-8F5EE919D615}" type="presOf" srcId="{792F1F7A-DD67-4CE1-A4D3-6278C72EBCA8}" destId="{25AA54A7-6456-4420-AB83-CB35AFD4A764}" srcOrd="0" destOrd="0" presId="urn:microsoft.com/office/officeart/2005/8/layout/process2"/>
    <dgm:cxn modelId="{2FF48289-6DDA-43AC-A477-8C8F30D3108A}" srcId="{3D96A13B-4B02-448C-BB99-EF7CCFA6D725}" destId="{1C767958-3B77-4563-9BA3-BDA53FF2AE2F}" srcOrd="1" destOrd="0" parTransId="{CACFCE2A-E7AC-4C27-87E6-A62A053B9965}" sibTransId="{B5700BDB-7269-433A-BDBA-C1A222BE1E4E}"/>
    <dgm:cxn modelId="{3827DF89-0836-4B1C-8BDB-7FA46F93D144}" type="presOf" srcId="{91AB941A-5F81-49A0-AC43-68558F84424B}" destId="{6355D51B-3DAF-4E1C-94B8-25C138DB0D59}" srcOrd="0" destOrd="0" presId="urn:microsoft.com/office/officeart/2005/8/layout/process2"/>
    <dgm:cxn modelId="{2290EE8A-2B97-4BB2-91D3-40CDA95C64C8}" srcId="{3D96A13B-4B02-448C-BB99-EF7CCFA6D725}" destId="{67698DF0-9AAA-4BC1-B786-ED0783B9E018}" srcOrd="5" destOrd="0" parTransId="{CFD7A951-2A9F-4904-B4B9-B7A307553B00}" sibTransId="{FF532276-93C3-471C-83F7-5C93F5B9AB9D}"/>
    <dgm:cxn modelId="{EE4E8A97-94A5-4B01-A0D9-D10F021FE6C6}" type="presOf" srcId="{433C70DD-72BE-4E26-81E7-5A6BDA321E5B}" destId="{0A29A38B-3B8A-49C3-92EE-F76CC278FC89}" srcOrd="1" destOrd="0" presId="urn:microsoft.com/office/officeart/2005/8/layout/process2"/>
    <dgm:cxn modelId="{5E61299A-0BC0-4365-9ED2-EDA9CE7B84BE}" type="presOf" srcId="{AD7D415E-BCB4-46FD-8725-A71C2D72730D}" destId="{0E9CAB7A-90E8-4C93-8AA0-CB26DDC19936}" srcOrd="0" destOrd="0" presId="urn:microsoft.com/office/officeart/2005/8/layout/process2"/>
    <dgm:cxn modelId="{5A862FB3-F650-41B5-BBF9-3976096AAECE}" srcId="{3D96A13B-4B02-448C-BB99-EF7CCFA6D725}" destId="{91AB941A-5F81-49A0-AC43-68558F84424B}" srcOrd="6" destOrd="0" parTransId="{C21FFA05-5705-4090-A0D1-65FC9FA3EA75}" sibTransId="{433C70DD-72BE-4E26-81E7-5A6BDA321E5B}"/>
    <dgm:cxn modelId="{545746B5-1C5E-4523-90F0-02853A6F7BC0}" type="presOf" srcId="{6A7D81D1-E68E-492B-9DED-7852F817B6FB}" destId="{DAC4F400-5FB0-4CB8-B191-C0BD5A1F9215}" srcOrd="0" destOrd="0" presId="urn:microsoft.com/office/officeart/2005/8/layout/process2"/>
    <dgm:cxn modelId="{EAE690D9-314C-4E8C-9531-80FB21EC79C0}" srcId="{3D96A13B-4B02-448C-BB99-EF7CCFA6D725}" destId="{792F1F7A-DD67-4CE1-A4D3-6278C72EBCA8}" srcOrd="3" destOrd="0" parTransId="{AB7105B1-958C-4DB3-B4C8-6EDF05B3F47A}" sibTransId="{AD7D415E-BCB4-46FD-8725-A71C2D72730D}"/>
    <dgm:cxn modelId="{6AF8BCDB-C9D3-4094-8BF9-86181EC8B035}" srcId="{3D96A13B-4B02-448C-BB99-EF7CCFA6D725}" destId="{66A6E0F7-BF07-4FFF-8DC5-3DB878FD309F}" srcOrd="0" destOrd="0" parTransId="{9B435956-37B6-4A82-B2D0-557B5D582125}" sibTransId="{7E465643-6CBF-409E-8701-D268007AE0BB}"/>
    <dgm:cxn modelId="{304A80DF-1FB1-4B04-93A3-1C741FEF1D6E}" type="presOf" srcId="{1C767958-3B77-4563-9BA3-BDA53FF2AE2F}" destId="{1D6D0F8E-8D3C-4B3C-8274-51B9538F5D5B}" srcOrd="0" destOrd="0" presId="urn:microsoft.com/office/officeart/2005/8/layout/process2"/>
    <dgm:cxn modelId="{83167DF9-E49A-46A9-9FF7-4E6018798ACF}" type="presOf" srcId="{E8C2D3C4-0D7A-4F5B-91DA-BB602E0C2FB8}" destId="{60B672B7-2350-4A8F-B139-59B177E99381}" srcOrd="1" destOrd="0" presId="urn:microsoft.com/office/officeart/2005/8/layout/process2"/>
    <dgm:cxn modelId="{4F3C6584-8615-4F35-BE48-F4002055E8E0}" type="presParOf" srcId="{B1FB9D3B-6600-4090-B9C4-95B5E2C09737}" destId="{1D9A3740-AC91-4540-98DA-3B82E7ED3223}" srcOrd="0" destOrd="0" presId="urn:microsoft.com/office/officeart/2005/8/layout/process2"/>
    <dgm:cxn modelId="{572B3619-1DD6-4C2D-AE7E-F31A61009049}" type="presParOf" srcId="{B1FB9D3B-6600-4090-B9C4-95B5E2C09737}" destId="{2E665667-BB49-41CF-BAFB-1B9208CCC679}" srcOrd="1" destOrd="0" presId="urn:microsoft.com/office/officeart/2005/8/layout/process2"/>
    <dgm:cxn modelId="{5C043B75-8200-47FE-BFFC-4610B5CB8B40}" type="presParOf" srcId="{2E665667-BB49-41CF-BAFB-1B9208CCC679}" destId="{1C572C5E-AEF8-4863-9DE0-AC9725AFF800}" srcOrd="0" destOrd="0" presId="urn:microsoft.com/office/officeart/2005/8/layout/process2"/>
    <dgm:cxn modelId="{9D0238F4-4462-45EE-AB2B-EC46AFBBE2E9}" type="presParOf" srcId="{B1FB9D3B-6600-4090-B9C4-95B5E2C09737}" destId="{1D6D0F8E-8D3C-4B3C-8274-51B9538F5D5B}" srcOrd="2" destOrd="0" presId="urn:microsoft.com/office/officeart/2005/8/layout/process2"/>
    <dgm:cxn modelId="{5EB42EBD-2B9B-4F72-9327-A6840A735DD1}" type="presParOf" srcId="{B1FB9D3B-6600-4090-B9C4-95B5E2C09737}" destId="{C14A17A0-3EE6-4FB5-AE4E-9985B411875B}" srcOrd="3" destOrd="0" presId="urn:microsoft.com/office/officeart/2005/8/layout/process2"/>
    <dgm:cxn modelId="{D3665FDD-1B6E-46CB-9863-0421500126B0}" type="presParOf" srcId="{C14A17A0-3EE6-4FB5-AE4E-9985B411875B}" destId="{212873FB-F00A-4A6A-BED1-248B6F581EEE}" srcOrd="0" destOrd="0" presId="urn:microsoft.com/office/officeart/2005/8/layout/process2"/>
    <dgm:cxn modelId="{2831381E-3903-45F7-AFBF-6CFB9C7CF5C5}" type="presParOf" srcId="{B1FB9D3B-6600-4090-B9C4-95B5E2C09737}" destId="{11AB8C2C-8A97-4F02-977C-D84F14FF5219}" srcOrd="4" destOrd="0" presId="urn:microsoft.com/office/officeart/2005/8/layout/process2"/>
    <dgm:cxn modelId="{173A6E13-6AA4-4AD4-AB00-9600117FE0F1}" type="presParOf" srcId="{B1FB9D3B-6600-4090-B9C4-95B5E2C09737}" destId="{1D91FA24-77A2-494E-B8C0-06DBC9A5BE00}" srcOrd="5" destOrd="0" presId="urn:microsoft.com/office/officeart/2005/8/layout/process2"/>
    <dgm:cxn modelId="{128FB4B4-80B4-400D-81A4-03ED3B114E9E}" type="presParOf" srcId="{1D91FA24-77A2-494E-B8C0-06DBC9A5BE00}" destId="{60B672B7-2350-4A8F-B139-59B177E99381}" srcOrd="0" destOrd="0" presId="urn:microsoft.com/office/officeart/2005/8/layout/process2"/>
    <dgm:cxn modelId="{953ACDC9-AD3D-4F32-A84A-62C2F70F0902}" type="presParOf" srcId="{B1FB9D3B-6600-4090-B9C4-95B5E2C09737}" destId="{25AA54A7-6456-4420-AB83-CB35AFD4A764}" srcOrd="6" destOrd="0" presId="urn:microsoft.com/office/officeart/2005/8/layout/process2"/>
    <dgm:cxn modelId="{1229CB48-2EF0-4349-8A2C-720DE30ABE7E}" type="presParOf" srcId="{B1FB9D3B-6600-4090-B9C4-95B5E2C09737}" destId="{0E9CAB7A-90E8-4C93-8AA0-CB26DDC19936}" srcOrd="7" destOrd="0" presId="urn:microsoft.com/office/officeart/2005/8/layout/process2"/>
    <dgm:cxn modelId="{A5290776-85EE-486A-80DD-A0211D608764}" type="presParOf" srcId="{0E9CAB7A-90E8-4C93-8AA0-CB26DDC19936}" destId="{49520402-1399-45E4-9354-368B3CBD14CC}" srcOrd="0" destOrd="0" presId="urn:microsoft.com/office/officeart/2005/8/layout/process2"/>
    <dgm:cxn modelId="{23F5B9DC-DA1A-4C11-BBDD-884316613C87}" type="presParOf" srcId="{B1FB9D3B-6600-4090-B9C4-95B5E2C09737}" destId="{E28EFDD5-057F-44DE-870D-EC261DA1F007}" srcOrd="8" destOrd="0" presId="urn:microsoft.com/office/officeart/2005/8/layout/process2"/>
    <dgm:cxn modelId="{C6347682-3E76-4156-BD41-E3997E8746B2}" type="presParOf" srcId="{B1FB9D3B-6600-4090-B9C4-95B5E2C09737}" destId="{3FFC363B-FB87-4366-91CE-1A2884167418}" srcOrd="9" destOrd="0" presId="urn:microsoft.com/office/officeart/2005/8/layout/process2"/>
    <dgm:cxn modelId="{3A80BF00-3DC2-49A0-BB0B-3CEC8AE3CC79}" type="presParOf" srcId="{3FFC363B-FB87-4366-91CE-1A2884167418}" destId="{DD0122DB-A18D-4FF9-AAAA-D1F03AC9D738}" srcOrd="0" destOrd="0" presId="urn:microsoft.com/office/officeart/2005/8/layout/process2"/>
    <dgm:cxn modelId="{1F81D114-7F9D-45C8-838A-ED81FE854763}" type="presParOf" srcId="{B1FB9D3B-6600-4090-B9C4-95B5E2C09737}" destId="{DD280494-1600-4B7C-8097-5CD1E176B9BB}" srcOrd="10" destOrd="0" presId="urn:microsoft.com/office/officeart/2005/8/layout/process2"/>
    <dgm:cxn modelId="{B83ECE6B-3329-403B-AB82-ECA0E6960A0F}" type="presParOf" srcId="{B1FB9D3B-6600-4090-B9C4-95B5E2C09737}" destId="{82789724-6AB2-442D-805C-5AF51FD692D0}" srcOrd="11" destOrd="0" presId="urn:microsoft.com/office/officeart/2005/8/layout/process2"/>
    <dgm:cxn modelId="{9B215302-20C3-449A-B413-1F0591F6114A}" type="presParOf" srcId="{82789724-6AB2-442D-805C-5AF51FD692D0}" destId="{DB03E575-8BD0-4007-B55E-95ABFBF3AD72}" srcOrd="0" destOrd="0" presId="urn:microsoft.com/office/officeart/2005/8/layout/process2"/>
    <dgm:cxn modelId="{8BC9D383-5E69-4AC6-BFA3-F1DCC654208C}" type="presParOf" srcId="{B1FB9D3B-6600-4090-B9C4-95B5E2C09737}" destId="{6355D51B-3DAF-4E1C-94B8-25C138DB0D59}" srcOrd="12" destOrd="0" presId="urn:microsoft.com/office/officeart/2005/8/layout/process2"/>
    <dgm:cxn modelId="{688075F5-33C0-4A87-9DF0-F715E8C7A47C}" type="presParOf" srcId="{B1FB9D3B-6600-4090-B9C4-95B5E2C09737}" destId="{6F9F30B0-CBF6-4658-9ABF-454D27E030A3}" srcOrd="13" destOrd="0" presId="urn:microsoft.com/office/officeart/2005/8/layout/process2"/>
    <dgm:cxn modelId="{C263F2C8-56DD-45DD-807F-1D99BC42CEA0}" type="presParOf" srcId="{6F9F30B0-CBF6-4658-9ABF-454D27E030A3}" destId="{0A29A38B-3B8A-49C3-92EE-F76CC278FC89}" srcOrd="0" destOrd="0" presId="urn:microsoft.com/office/officeart/2005/8/layout/process2"/>
    <dgm:cxn modelId="{9A3BFE21-741F-45E9-8D87-EACDA8966C1F}" type="presParOf" srcId="{B1FB9D3B-6600-4090-B9C4-95B5E2C09737}" destId="{DAC4F400-5FB0-4CB8-B191-C0BD5A1F921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4F63E400-2584-4308-9A8F-AD46A98594D0}" type="presOf" srcId="{BB99056A-3104-413C-BBD8-2437B8C9664C}" destId="{E28EFDD5-057F-44DE-870D-EC261DA1F007}" srcOrd="0" destOrd="0" presId="urn:microsoft.com/office/officeart/2005/8/layout/process2"/>
    <dgm:cxn modelId="{C2101406-5B36-46F0-9B26-FDB5188E27F1}" type="presOf" srcId="{FF532276-93C3-471C-83F7-5C93F5B9AB9D}" destId="{82789724-6AB2-442D-805C-5AF51FD692D0}" srcOrd="0" destOrd="0" presId="urn:microsoft.com/office/officeart/2005/8/layout/process2"/>
    <dgm:cxn modelId="{FD4C7816-AB39-4B75-97D9-DA85B230780E}" type="presOf" srcId="{AA52E8FA-B926-4B76-B4C3-D827373CFFFE}" destId="{DD0122DB-A18D-4FF9-AAAA-D1F03AC9D738}" srcOrd="1" destOrd="0" presId="urn:microsoft.com/office/officeart/2005/8/layout/process2"/>
    <dgm:cxn modelId="{FF074C24-D1C2-4DF5-9C97-AE08A2C90616}" type="presOf" srcId="{FCC8AF73-9A9E-4395-A96C-CA2FFE0B422F}" destId="{F06AED2A-D937-41A7-8B44-893D5D19688B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269CD635-5888-4628-ABC5-DA69A01040E7}" type="presOf" srcId="{2EB91498-DE7E-48D7-B11D-7EF2BE821474}" destId="{CCF35B3E-DEF0-4071-AD8D-CFCCA405AEC1}" srcOrd="0" destOrd="0" presId="urn:microsoft.com/office/officeart/2005/8/layout/process2"/>
    <dgm:cxn modelId="{A4AC8D5B-5B4C-4DF5-BDA3-7C4264138CBA}" type="presOf" srcId="{55DFCF76-5A93-48C9-B1A8-4B4068D50645}" destId="{3B65FB06-189C-41BA-9092-ABD9353201CA}" srcOrd="1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46634B68-8557-481B-B490-A0C7452A8427}" type="presOf" srcId="{3328F060-4C09-499C-A006-A3302CA2F6ED}" destId="{11AB8C2C-8A97-4F02-977C-D84F14FF5219}" srcOrd="0" destOrd="0" presId="urn:microsoft.com/office/officeart/2005/8/layout/process2"/>
    <dgm:cxn modelId="{FFC33C53-BCB2-43A0-A6F0-9FDE6719EA90}" type="presOf" srcId="{55DFCF76-5A93-48C9-B1A8-4B4068D50645}" destId="{7013F7AB-752C-40E9-B0F5-EDA3AB516911}" srcOrd="0" destOrd="0" presId="urn:microsoft.com/office/officeart/2005/8/layout/process2"/>
    <dgm:cxn modelId="{E9FE5879-504E-4FAC-9C4E-900C319C5484}" type="presOf" srcId="{3D96A13B-4B02-448C-BB99-EF7CCFA6D725}" destId="{B1FB9D3B-6600-4090-B9C4-95B5E2C09737}" srcOrd="0" destOrd="0" presId="urn:microsoft.com/office/officeart/2005/8/layout/process2"/>
    <dgm:cxn modelId="{679C157D-5224-4E27-B57B-F126527B0E81}" type="presOf" srcId="{67698DF0-9AAA-4BC1-B786-ED0783B9E018}" destId="{DD280494-1600-4B7C-8097-5CD1E176B9BB}" srcOrd="0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05881E7F-65D3-4EE5-8A61-A1A7EB919BBA}" type="presOf" srcId="{51549EC1-E96E-41DC-B142-BF9A553290BC}" destId="{39FD6B88-F89D-4874-A0D1-956DC7361AD5}" srcOrd="0" destOrd="0" presId="urn:microsoft.com/office/officeart/2005/8/layout/process2"/>
    <dgm:cxn modelId="{00A19683-5DAD-4E02-ADFB-AB144DE44E72}" type="presOf" srcId="{2EB91498-DE7E-48D7-B11D-7EF2BE821474}" destId="{D26C2CDB-E380-4206-8DCA-682FB6AD1690}" srcOrd="1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E7099095-CA80-45CE-A8AA-A5F9264764D8}" type="presOf" srcId="{7845D63B-3E43-448A-9ACC-16CAF2DD5BB2}" destId="{1BDB2552-1992-4DE7-BD78-D746232AE333}" srcOrd="0" destOrd="0" presId="urn:microsoft.com/office/officeart/2005/8/layout/process2"/>
    <dgm:cxn modelId="{E80E84A9-247B-4103-B25F-4B75D6EAE1D8}" type="presOf" srcId="{FF532276-93C3-471C-83F7-5C93F5B9AB9D}" destId="{DB03E575-8BD0-4007-B55E-95ABFBF3AD72}" srcOrd="1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854EEFAF-8C9A-4E7F-AA22-CBA9246053D6}" type="presOf" srcId="{7241FABB-7885-4D70-A48E-8AED8AD5803A}" destId="{04FB325B-2994-47DC-9D75-C16010630A0B}" srcOrd="0" destOrd="0" presId="urn:microsoft.com/office/officeart/2005/8/layout/process2"/>
    <dgm:cxn modelId="{18E377B8-DE54-4773-BBD7-B777EB9D9719}" type="presOf" srcId="{AD7D415E-BCB4-46FD-8725-A71C2D72730D}" destId="{0E9CAB7A-90E8-4C93-8AA0-CB26DDC19936}" srcOrd="0" destOrd="0" presId="urn:microsoft.com/office/officeart/2005/8/layout/process2"/>
    <dgm:cxn modelId="{FB74FFC4-B2DF-4E2F-B681-4EFD63A0AD09}" type="presOf" srcId="{E8C2D3C4-0D7A-4F5B-91DA-BB602E0C2FB8}" destId="{60B672B7-2350-4A8F-B139-59B177E99381}" srcOrd="1" destOrd="0" presId="urn:microsoft.com/office/officeart/2005/8/layout/process2"/>
    <dgm:cxn modelId="{6EABAACC-B3FB-4614-9D11-33BC08C79F58}" type="presOf" srcId="{AA52E8FA-B926-4B76-B4C3-D827373CFFFE}" destId="{3FFC363B-FB87-4366-91CE-1A2884167418}" srcOrd="0" destOrd="0" presId="urn:microsoft.com/office/officeart/2005/8/layout/process2"/>
    <dgm:cxn modelId="{7623B1CC-5FAC-487A-852E-55069AF629D2}" type="presOf" srcId="{7845D63B-3E43-448A-9ACC-16CAF2DD5BB2}" destId="{02A1ECE7-6786-4F83-BC67-BA3308B316B6}" srcOrd="1" destOrd="0" presId="urn:microsoft.com/office/officeart/2005/8/layout/process2"/>
    <dgm:cxn modelId="{21F12ED6-56B5-4883-9767-47B2223403C0}" type="presOf" srcId="{792F1F7A-DD67-4CE1-A4D3-6278C72EBCA8}" destId="{25AA54A7-6456-4420-AB83-CB35AFD4A764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070B47ED-9693-4CFD-AF9A-879C0699038D}" type="presOf" srcId="{E8C2D3C4-0D7A-4F5B-91DA-BB602E0C2FB8}" destId="{1D91FA24-77A2-494E-B8C0-06DBC9A5BE00}" srcOrd="0" destOrd="0" presId="urn:microsoft.com/office/officeart/2005/8/layout/process2"/>
    <dgm:cxn modelId="{D25336EF-BAA1-4F0A-ABDA-EF2E2CACEDC3}" type="presOf" srcId="{AD7D415E-BCB4-46FD-8725-A71C2D72730D}" destId="{49520402-1399-45E4-9354-368B3CBD14CC}" srcOrd="1" destOrd="0" presId="urn:microsoft.com/office/officeart/2005/8/layout/process2"/>
    <dgm:cxn modelId="{7B594DEF-39E0-4BA2-8091-D861C17C844A}" type="presOf" srcId="{0FF1858A-0998-40AD-AC65-1225C122AABF}" destId="{9BFAD72E-5D34-4448-A2D4-666EEDEBECF1}" srcOrd="0" destOrd="0" presId="urn:microsoft.com/office/officeart/2005/8/layout/process2"/>
    <dgm:cxn modelId="{D222FAA9-6DFA-497E-B0C9-557574DCD44C}" type="presParOf" srcId="{B1FB9D3B-6600-4090-B9C4-95B5E2C09737}" destId="{11AB8C2C-8A97-4F02-977C-D84F14FF5219}" srcOrd="0" destOrd="0" presId="urn:microsoft.com/office/officeart/2005/8/layout/process2"/>
    <dgm:cxn modelId="{60532FDC-277F-40FC-BA42-38A27440E30E}" type="presParOf" srcId="{B1FB9D3B-6600-4090-B9C4-95B5E2C09737}" destId="{1D91FA24-77A2-494E-B8C0-06DBC9A5BE00}" srcOrd="1" destOrd="0" presId="urn:microsoft.com/office/officeart/2005/8/layout/process2"/>
    <dgm:cxn modelId="{2F361D2A-31ED-4948-9296-690483A72087}" type="presParOf" srcId="{1D91FA24-77A2-494E-B8C0-06DBC9A5BE00}" destId="{60B672B7-2350-4A8F-B139-59B177E99381}" srcOrd="0" destOrd="0" presId="urn:microsoft.com/office/officeart/2005/8/layout/process2"/>
    <dgm:cxn modelId="{C95E16A6-DEE2-4890-8B1F-160404AA5C69}" type="presParOf" srcId="{B1FB9D3B-6600-4090-B9C4-95B5E2C09737}" destId="{25AA54A7-6456-4420-AB83-CB35AFD4A764}" srcOrd="2" destOrd="0" presId="urn:microsoft.com/office/officeart/2005/8/layout/process2"/>
    <dgm:cxn modelId="{04FE6427-DBBF-48BC-8607-47C840E5AA04}" type="presParOf" srcId="{B1FB9D3B-6600-4090-B9C4-95B5E2C09737}" destId="{0E9CAB7A-90E8-4C93-8AA0-CB26DDC19936}" srcOrd="3" destOrd="0" presId="urn:microsoft.com/office/officeart/2005/8/layout/process2"/>
    <dgm:cxn modelId="{14707995-BA89-430D-BC8D-756586298D73}" type="presParOf" srcId="{0E9CAB7A-90E8-4C93-8AA0-CB26DDC19936}" destId="{49520402-1399-45E4-9354-368B3CBD14CC}" srcOrd="0" destOrd="0" presId="urn:microsoft.com/office/officeart/2005/8/layout/process2"/>
    <dgm:cxn modelId="{9B73ED0E-48FA-4F2C-9B25-2C6C8788A1C0}" type="presParOf" srcId="{B1FB9D3B-6600-4090-B9C4-95B5E2C09737}" destId="{E28EFDD5-057F-44DE-870D-EC261DA1F007}" srcOrd="4" destOrd="0" presId="urn:microsoft.com/office/officeart/2005/8/layout/process2"/>
    <dgm:cxn modelId="{197A818E-327B-4ABC-9DAE-65B62ED8B041}" type="presParOf" srcId="{B1FB9D3B-6600-4090-B9C4-95B5E2C09737}" destId="{3FFC363B-FB87-4366-91CE-1A2884167418}" srcOrd="5" destOrd="0" presId="urn:microsoft.com/office/officeart/2005/8/layout/process2"/>
    <dgm:cxn modelId="{B303F7D9-D51F-405D-B5E9-65D2F3D2C178}" type="presParOf" srcId="{3FFC363B-FB87-4366-91CE-1A2884167418}" destId="{DD0122DB-A18D-4FF9-AAAA-D1F03AC9D738}" srcOrd="0" destOrd="0" presId="urn:microsoft.com/office/officeart/2005/8/layout/process2"/>
    <dgm:cxn modelId="{11F9524E-60C8-4D98-8EE7-D11877B31346}" type="presParOf" srcId="{B1FB9D3B-6600-4090-B9C4-95B5E2C09737}" destId="{04FB325B-2994-47DC-9D75-C16010630A0B}" srcOrd="6" destOrd="0" presId="urn:microsoft.com/office/officeart/2005/8/layout/process2"/>
    <dgm:cxn modelId="{A5C4C935-EB19-467B-8A8A-C535FD146DAD}" type="presParOf" srcId="{B1FB9D3B-6600-4090-B9C4-95B5E2C09737}" destId="{CCF35B3E-DEF0-4071-AD8D-CFCCA405AEC1}" srcOrd="7" destOrd="0" presId="urn:microsoft.com/office/officeart/2005/8/layout/process2"/>
    <dgm:cxn modelId="{384A0AE9-C45A-4551-AA3E-1C788E066867}" type="presParOf" srcId="{CCF35B3E-DEF0-4071-AD8D-CFCCA405AEC1}" destId="{D26C2CDB-E380-4206-8DCA-682FB6AD1690}" srcOrd="0" destOrd="0" presId="urn:microsoft.com/office/officeart/2005/8/layout/process2"/>
    <dgm:cxn modelId="{AE160989-110B-4991-B9E0-93D0431D65DA}" type="presParOf" srcId="{B1FB9D3B-6600-4090-B9C4-95B5E2C09737}" destId="{DD280494-1600-4B7C-8097-5CD1E176B9BB}" srcOrd="8" destOrd="0" presId="urn:microsoft.com/office/officeart/2005/8/layout/process2"/>
    <dgm:cxn modelId="{2C16CC38-9251-48FF-B188-C9FB40B31437}" type="presParOf" srcId="{B1FB9D3B-6600-4090-B9C4-95B5E2C09737}" destId="{82789724-6AB2-442D-805C-5AF51FD692D0}" srcOrd="9" destOrd="0" presId="urn:microsoft.com/office/officeart/2005/8/layout/process2"/>
    <dgm:cxn modelId="{F441B000-AAEA-474E-A7E9-3E35AD50EAC7}" type="presParOf" srcId="{82789724-6AB2-442D-805C-5AF51FD692D0}" destId="{DB03E575-8BD0-4007-B55E-95ABFBF3AD72}" srcOrd="0" destOrd="0" presId="urn:microsoft.com/office/officeart/2005/8/layout/process2"/>
    <dgm:cxn modelId="{8CE20DC0-6929-46AC-BD95-C67599235E55}" type="presParOf" srcId="{B1FB9D3B-6600-4090-B9C4-95B5E2C09737}" destId="{9BFAD72E-5D34-4448-A2D4-666EEDEBECF1}" srcOrd="10" destOrd="0" presId="urn:microsoft.com/office/officeart/2005/8/layout/process2"/>
    <dgm:cxn modelId="{F01CE9A9-855C-4AA2-AA3B-AC9C5B9815BA}" type="presParOf" srcId="{B1FB9D3B-6600-4090-B9C4-95B5E2C09737}" destId="{1BDB2552-1992-4DE7-BD78-D746232AE333}" srcOrd="11" destOrd="0" presId="urn:microsoft.com/office/officeart/2005/8/layout/process2"/>
    <dgm:cxn modelId="{0946654F-2297-488D-A359-3E1740E21CF2}" type="presParOf" srcId="{1BDB2552-1992-4DE7-BD78-D746232AE333}" destId="{02A1ECE7-6786-4F83-BC67-BA3308B316B6}" srcOrd="0" destOrd="0" presId="urn:microsoft.com/office/officeart/2005/8/layout/process2"/>
    <dgm:cxn modelId="{B6050EB9-C530-4A6C-85C0-B48113D3353A}" type="presParOf" srcId="{B1FB9D3B-6600-4090-B9C4-95B5E2C09737}" destId="{F06AED2A-D937-41A7-8B44-893D5D19688B}" srcOrd="12" destOrd="0" presId="urn:microsoft.com/office/officeart/2005/8/layout/process2"/>
    <dgm:cxn modelId="{A8C47E14-207E-4697-BDED-8C94659CF18E}" type="presParOf" srcId="{B1FB9D3B-6600-4090-B9C4-95B5E2C09737}" destId="{7013F7AB-752C-40E9-B0F5-EDA3AB516911}" srcOrd="13" destOrd="0" presId="urn:microsoft.com/office/officeart/2005/8/layout/process2"/>
    <dgm:cxn modelId="{FDA78FC4-06A9-490E-BC5F-D164F7AFDF1F}" type="presParOf" srcId="{7013F7AB-752C-40E9-B0F5-EDA3AB516911}" destId="{3B65FB06-189C-41BA-9092-ABD9353201CA}" srcOrd="0" destOrd="0" presId="urn:microsoft.com/office/officeart/2005/8/layout/process2"/>
    <dgm:cxn modelId="{F19D1D7B-AC17-4130-8573-D46540314AC0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7520CC42-BC04-43E3-9036-77B46D409905}">
      <dgm:prSet/>
      <dgm:spPr/>
      <dgm:t>
        <a:bodyPr/>
        <a:lstStyle/>
        <a:p>
          <a:r>
            <a:rPr lang="en-GB" dirty="0"/>
            <a:t>Draw tubes in order</a:t>
          </a:r>
          <a:endParaRPr lang="de-AT" dirty="0"/>
        </a:p>
      </dgm:t>
    </dgm:pt>
    <dgm:pt modelId="{F56C631B-31FA-4315-99D1-5F574706FCF1}" type="parTrans" cxnId="{A49F92A0-6DF6-453F-8175-BC16FE5439B0}">
      <dgm:prSet/>
      <dgm:spPr/>
      <dgm:t>
        <a:bodyPr/>
        <a:lstStyle/>
        <a:p>
          <a:endParaRPr lang="de-AT"/>
        </a:p>
      </dgm:t>
    </dgm:pt>
    <dgm:pt modelId="{7E4AAF66-A6C5-4DA3-842A-410B81161688}" type="sibTrans" cxnId="{A49F92A0-6DF6-453F-8175-BC16FE5439B0}">
      <dgm:prSet/>
      <dgm:spPr/>
      <dgm:t>
        <a:bodyPr/>
        <a:lstStyle/>
        <a:p>
          <a:endParaRPr lang="de-AT"/>
        </a:p>
      </dgm:t>
    </dgm:pt>
    <dgm:pt modelId="{95E47464-0EDA-4A67-A7E3-D99360EEE744}">
      <dgm:prSet/>
      <dgm:spPr/>
      <dgm:t>
        <a:bodyPr/>
        <a:lstStyle/>
        <a:p>
          <a:r>
            <a:rPr lang="en-GB" dirty="0"/>
            <a:t>Remove needle </a:t>
          </a:r>
          <a:endParaRPr lang="de-AT" dirty="0"/>
        </a:p>
      </dgm:t>
    </dgm:pt>
    <dgm:pt modelId="{18A15ED2-B690-41C7-BB37-196E67A84BEF}" type="parTrans" cxnId="{FCE97866-6650-4B6F-A04B-F4B38669A4EA}">
      <dgm:prSet/>
      <dgm:spPr/>
      <dgm:t>
        <a:bodyPr/>
        <a:lstStyle/>
        <a:p>
          <a:endParaRPr lang="de-AT"/>
        </a:p>
      </dgm:t>
    </dgm:pt>
    <dgm:pt modelId="{B92BE929-9197-4F24-95ED-DEC3B35D43EA}" type="sibTrans" cxnId="{FCE97866-6650-4B6F-A04B-F4B38669A4EA}">
      <dgm:prSet/>
      <dgm:spPr/>
      <dgm:t>
        <a:bodyPr/>
        <a:lstStyle/>
        <a:p>
          <a:endParaRPr lang="de-AT"/>
        </a:p>
      </dgm:t>
    </dgm:pt>
    <dgm:pt modelId="{A16E698A-A44C-4E52-82DC-678BFBD1D262}">
      <dgm:prSet/>
      <dgm:spPr/>
      <dgm:t>
        <a:bodyPr/>
        <a:lstStyle/>
        <a:p>
          <a:r>
            <a:rPr lang="en-GB" dirty="0"/>
            <a:t>Dispose of needle </a:t>
          </a:r>
          <a:endParaRPr lang="de-AT" dirty="0"/>
        </a:p>
      </dgm:t>
    </dgm:pt>
    <dgm:pt modelId="{CF72A749-194C-48FB-8088-985AD50A2E25}" type="parTrans" cxnId="{9AA7955A-BD6F-4106-BE95-9BE1CC0A2622}">
      <dgm:prSet/>
      <dgm:spPr/>
      <dgm:t>
        <a:bodyPr/>
        <a:lstStyle/>
        <a:p>
          <a:endParaRPr lang="de-AT"/>
        </a:p>
      </dgm:t>
    </dgm:pt>
    <dgm:pt modelId="{04AD9DF9-1C8F-48F4-ACA7-09B1CD0FD715}" type="sibTrans" cxnId="{9AA7955A-BD6F-4106-BE95-9BE1CC0A2622}">
      <dgm:prSet/>
      <dgm:spPr/>
      <dgm:t>
        <a:bodyPr/>
        <a:lstStyle/>
        <a:p>
          <a:endParaRPr lang="de-AT"/>
        </a:p>
      </dgm:t>
    </dgm:pt>
    <dgm:pt modelId="{2844A7D5-22B0-43D5-A1A8-0F1A6A19A97E}">
      <dgm:prSet/>
      <dgm:spPr/>
      <dgm:t>
        <a:bodyPr/>
        <a:lstStyle/>
        <a:p>
          <a:r>
            <a:rPr lang="en-GB" dirty="0"/>
            <a:t>Bandage puncture site </a:t>
          </a:r>
          <a:endParaRPr lang="de-AT" dirty="0"/>
        </a:p>
      </dgm:t>
    </dgm:pt>
    <dgm:pt modelId="{667F5F8C-8078-456C-AD84-8B87E3EC96DD}" type="parTrans" cxnId="{3D1610A0-53FB-4478-93C9-280030A5C348}">
      <dgm:prSet/>
      <dgm:spPr/>
      <dgm:t>
        <a:bodyPr/>
        <a:lstStyle/>
        <a:p>
          <a:endParaRPr lang="de-AT"/>
        </a:p>
      </dgm:t>
    </dgm:pt>
    <dgm:pt modelId="{E30C771F-36C6-486E-91A2-555B3848AF15}" type="sibTrans" cxnId="{3D1610A0-53FB-4478-93C9-280030A5C348}">
      <dgm:prSet/>
      <dgm:spPr/>
      <dgm:t>
        <a:bodyPr/>
        <a:lstStyle/>
        <a:p>
          <a:endParaRPr lang="de-AT"/>
        </a:p>
      </dgm:t>
    </dgm:pt>
    <dgm:pt modelId="{76651ACC-CD96-4CE9-B575-7C896C841354}">
      <dgm:prSet/>
      <dgm:spPr/>
      <dgm:t>
        <a:bodyPr/>
        <a:lstStyle/>
        <a:p>
          <a:r>
            <a:rPr lang="en-GB" dirty="0"/>
            <a:t>Invert all tubes </a:t>
          </a:r>
          <a:endParaRPr lang="de-AT" dirty="0"/>
        </a:p>
      </dgm:t>
    </dgm:pt>
    <dgm:pt modelId="{BF3B4BB3-B51F-4CA1-B001-83A62CA4C231}" type="parTrans" cxnId="{30323822-0FF6-4E10-9422-42851ADBD01E}">
      <dgm:prSet/>
      <dgm:spPr/>
      <dgm:t>
        <a:bodyPr/>
        <a:lstStyle/>
        <a:p>
          <a:endParaRPr lang="de-AT"/>
        </a:p>
      </dgm:t>
    </dgm:pt>
    <dgm:pt modelId="{99FA2F36-E89A-4868-B21B-8D633087C548}" type="sibTrans" cxnId="{30323822-0FF6-4E10-9422-42851ADBD01E}">
      <dgm:prSet/>
      <dgm:spPr/>
      <dgm:t>
        <a:bodyPr/>
        <a:lstStyle/>
        <a:p>
          <a:endParaRPr lang="de-AT"/>
        </a:p>
      </dgm:t>
    </dgm:pt>
    <dgm:pt modelId="{A2485A3B-7724-4209-8D82-641C0588BA82}">
      <dgm:prSet/>
      <dgm:spPr/>
      <dgm:t>
        <a:bodyPr/>
        <a:lstStyle/>
        <a:p>
          <a:r>
            <a:rPr lang="de-DE" dirty="0"/>
            <a:t>Remove </a:t>
          </a:r>
          <a:r>
            <a:rPr lang="de-DE" dirty="0" err="1"/>
            <a:t>gloves</a:t>
          </a:r>
          <a:endParaRPr lang="de-AT" dirty="0"/>
        </a:p>
      </dgm:t>
    </dgm:pt>
    <dgm:pt modelId="{BDE505B2-18FC-453D-A503-7356297C8084}" type="parTrans" cxnId="{FA7AA3F9-0732-44EA-9FAB-AB8E4663A768}">
      <dgm:prSet/>
      <dgm:spPr/>
      <dgm:t>
        <a:bodyPr/>
        <a:lstStyle/>
        <a:p>
          <a:endParaRPr lang="de-AT"/>
        </a:p>
      </dgm:t>
    </dgm:pt>
    <dgm:pt modelId="{7B0889C6-F789-40AF-99BC-41FA220EDF91}" type="sibTrans" cxnId="{FA7AA3F9-0732-44EA-9FAB-AB8E4663A768}">
      <dgm:prSet/>
      <dgm:spPr/>
      <dgm:t>
        <a:bodyPr/>
        <a:lstStyle/>
        <a:p>
          <a:endParaRPr lang="de-AT"/>
        </a:p>
      </dgm:t>
    </dgm:pt>
    <dgm:pt modelId="{9CC41379-01EB-448C-A991-D9694708954F}">
      <dgm:prSet/>
      <dgm:spPr/>
      <dgm:t>
        <a:bodyPr/>
        <a:lstStyle/>
        <a:p>
          <a:r>
            <a:rPr lang="de-DE" dirty="0" err="1"/>
            <a:t>Advise</a:t>
          </a:r>
          <a:r>
            <a:rPr lang="de-DE" dirty="0"/>
            <a:t> </a:t>
          </a:r>
          <a:r>
            <a:rPr lang="de-DE" dirty="0" err="1"/>
            <a:t>patient</a:t>
          </a:r>
          <a:endParaRPr lang="de-AT" dirty="0"/>
        </a:p>
      </dgm:t>
    </dgm:pt>
    <dgm:pt modelId="{B3496F92-49A0-4021-A1EC-6433E62D52AE}" type="parTrans" cxnId="{BAA353AE-3CC2-406C-A95F-81B88F4718A0}">
      <dgm:prSet/>
      <dgm:spPr/>
      <dgm:t>
        <a:bodyPr/>
        <a:lstStyle/>
        <a:p>
          <a:endParaRPr lang="de-AT"/>
        </a:p>
      </dgm:t>
    </dgm:pt>
    <dgm:pt modelId="{FE3F8531-E9C6-4796-8A92-D0073A4C0F06}" type="sibTrans" cxnId="{BAA353AE-3CC2-406C-A95F-81B88F4718A0}">
      <dgm:prSet/>
      <dgm:spPr/>
      <dgm:t>
        <a:bodyPr/>
        <a:lstStyle/>
        <a:p>
          <a:endParaRPr lang="de-AT"/>
        </a:p>
      </dgm:t>
    </dgm:pt>
    <dgm:pt modelId="{117387B0-91B1-455E-9706-A09A7ABF30D6}">
      <dgm:prSet/>
      <dgm:spPr/>
      <dgm:t>
        <a:bodyPr/>
        <a:lstStyle/>
        <a:p>
          <a:r>
            <a:rPr lang="de-DE" i="1" dirty="0"/>
            <a:t>(Label </a:t>
          </a:r>
          <a:r>
            <a:rPr lang="de-DE" i="1" dirty="0" err="1"/>
            <a:t>tubes</a:t>
          </a:r>
          <a:r>
            <a:rPr lang="de-DE" i="1" dirty="0"/>
            <a:t>)*</a:t>
          </a:r>
          <a:endParaRPr lang="de-AT" i="1" dirty="0"/>
        </a:p>
      </dgm:t>
    </dgm:pt>
    <dgm:pt modelId="{B6B902F4-0BB6-4C6C-8E5B-E8F95C7E4D22}" type="parTrans" cxnId="{FE856126-5D17-41A3-BB37-3AE30477346B}">
      <dgm:prSet/>
      <dgm:spPr/>
      <dgm:t>
        <a:bodyPr/>
        <a:lstStyle/>
        <a:p>
          <a:endParaRPr lang="de-AT"/>
        </a:p>
      </dgm:t>
    </dgm:pt>
    <dgm:pt modelId="{B8187540-CE7C-46DE-BAA1-055885208DF6}" type="sibTrans" cxnId="{FE856126-5D17-41A3-BB37-3AE30477346B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48B4C66F-C81F-43FF-BE42-1C1E4542DB5B}" type="pres">
      <dgm:prSet presAssocID="{7520CC42-BC04-43E3-9036-77B46D409905}" presName="node" presStyleLbl="node1" presStyleIdx="0" presStyleCnt="8">
        <dgm:presLayoutVars>
          <dgm:bulletEnabled val="1"/>
        </dgm:presLayoutVars>
      </dgm:prSet>
      <dgm:spPr/>
    </dgm:pt>
    <dgm:pt modelId="{FF2E3943-0DDA-4862-ABA8-9A553EE3973E}" type="pres">
      <dgm:prSet presAssocID="{7E4AAF66-A6C5-4DA3-842A-410B81161688}" presName="sibTrans" presStyleLbl="sibTrans2D1" presStyleIdx="0" presStyleCnt="7"/>
      <dgm:spPr/>
    </dgm:pt>
    <dgm:pt modelId="{DE37B23F-7091-4C7F-9812-5738043CFDB2}" type="pres">
      <dgm:prSet presAssocID="{7E4AAF66-A6C5-4DA3-842A-410B81161688}" presName="connectorText" presStyleLbl="sibTrans2D1" presStyleIdx="0" presStyleCnt="7"/>
      <dgm:spPr/>
    </dgm:pt>
    <dgm:pt modelId="{9A446D4F-D2C0-4E4E-8615-D556555E0639}" type="pres">
      <dgm:prSet presAssocID="{95E47464-0EDA-4A67-A7E3-D99360EEE744}" presName="node" presStyleLbl="node1" presStyleIdx="1" presStyleCnt="8">
        <dgm:presLayoutVars>
          <dgm:bulletEnabled val="1"/>
        </dgm:presLayoutVars>
      </dgm:prSet>
      <dgm:spPr/>
    </dgm:pt>
    <dgm:pt modelId="{8C45B0EB-EB63-4389-BC03-3A1D8D950162}" type="pres">
      <dgm:prSet presAssocID="{B92BE929-9197-4F24-95ED-DEC3B35D43EA}" presName="sibTrans" presStyleLbl="sibTrans2D1" presStyleIdx="1" presStyleCnt="7"/>
      <dgm:spPr/>
    </dgm:pt>
    <dgm:pt modelId="{1694BDC5-B329-4435-B71C-5C45686F46D3}" type="pres">
      <dgm:prSet presAssocID="{B92BE929-9197-4F24-95ED-DEC3B35D43EA}" presName="connectorText" presStyleLbl="sibTrans2D1" presStyleIdx="1" presStyleCnt="7"/>
      <dgm:spPr/>
    </dgm:pt>
    <dgm:pt modelId="{14690839-93A9-4472-8C14-3B37C9A3DE9E}" type="pres">
      <dgm:prSet presAssocID="{A16E698A-A44C-4E52-82DC-678BFBD1D262}" presName="node" presStyleLbl="node1" presStyleIdx="2" presStyleCnt="8">
        <dgm:presLayoutVars>
          <dgm:bulletEnabled val="1"/>
        </dgm:presLayoutVars>
      </dgm:prSet>
      <dgm:spPr/>
    </dgm:pt>
    <dgm:pt modelId="{8F4B100F-0B9E-4A04-BA8A-C9E5BDFF34CF}" type="pres">
      <dgm:prSet presAssocID="{04AD9DF9-1C8F-48F4-ACA7-09B1CD0FD715}" presName="sibTrans" presStyleLbl="sibTrans2D1" presStyleIdx="2" presStyleCnt="7"/>
      <dgm:spPr/>
    </dgm:pt>
    <dgm:pt modelId="{C97E9D90-8384-4BC7-BA72-6A43C70C10D5}" type="pres">
      <dgm:prSet presAssocID="{04AD9DF9-1C8F-48F4-ACA7-09B1CD0FD715}" presName="connectorText" presStyleLbl="sibTrans2D1" presStyleIdx="2" presStyleCnt="7"/>
      <dgm:spPr/>
    </dgm:pt>
    <dgm:pt modelId="{F807A87D-2210-4B5E-A4CB-9DDB12DB9125}" type="pres">
      <dgm:prSet presAssocID="{2844A7D5-22B0-43D5-A1A8-0F1A6A19A97E}" presName="node" presStyleLbl="node1" presStyleIdx="3" presStyleCnt="8">
        <dgm:presLayoutVars>
          <dgm:bulletEnabled val="1"/>
        </dgm:presLayoutVars>
      </dgm:prSet>
      <dgm:spPr/>
    </dgm:pt>
    <dgm:pt modelId="{A0A745EE-4080-456F-B66D-ECC92D1B812C}" type="pres">
      <dgm:prSet presAssocID="{E30C771F-36C6-486E-91A2-555B3848AF15}" presName="sibTrans" presStyleLbl="sibTrans2D1" presStyleIdx="3" presStyleCnt="7"/>
      <dgm:spPr/>
    </dgm:pt>
    <dgm:pt modelId="{7133690F-E709-4491-923A-1733FBE0F543}" type="pres">
      <dgm:prSet presAssocID="{E30C771F-36C6-486E-91A2-555B3848AF15}" presName="connectorText" presStyleLbl="sibTrans2D1" presStyleIdx="3" presStyleCnt="7"/>
      <dgm:spPr/>
    </dgm:pt>
    <dgm:pt modelId="{811CA75B-BAB6-4BC7-BB30-9A0AAD3EA78A}" type="pres">
      <dgm:prSet presAssocID="{9CC41379-01EB-448C-A991-D9694708954F}" presName="node" presStyleLbl="node1" presStyleIdx="4" presStyleCnt="8">
        <dgm:presLayoutVars>
          <dgm:bulletEnabled val="1"/>
        </dgm:presLayoutVars>
      </dgm:prSet>
      <dgm:spPr/>
    </dgm:pt>
    <dgm:pt modelId="{5ABF4227-39FC-474B-8BDC-39F629F3BFD2}" type="pres">
      <dgm:prSet presAssocID="{FE3F8531-E9C6-4796-8A92-D0073A4C0F06}" presName="sibTrans" presStyleLbl="sibTrans2D1" presStyleIdx="4" presStyleCnt="7"/>
      <dgm:spPr/>
    </dgm:pt>
    <dgm:pt modelId="{11154F26-7E46-4A4D-AF95-93ACA17C5D50}" type="pres">
      <dgm:prSet presAssocID="{FE3F8531-E9C6-4796-8A92-D0073A4C0F06}" presName="connectorText" presStyleLbl="sibTrans2D1" presStyleIdx="4" presStyleCnt="7"/>
      <dgm:spPr/>
    </dgm:pt>
    <dgm:pt modelId="{3A9CE811-66AC-43F4-B44D-EA32AF4C4839}" type="pres">
      <dgm:prSet presAssocID="{76651ACC-CD96-4CE9-B575-7C896C841354}" presName="node" presStyleLbl="node1" presStyleIdx="5" presStyleCnt="8">
        <dgm:presLayoutVars>
          <dgm:bulletEnabled val="1"/>
        </dgm:presLayoutVars>
      </dgm:prSet>
      <dgm:spPr/>
    </dgm:pt>
    <dgm:pt modelId="{BB87810F-0FA3-4883-99F6-D70C9D6C7E94}" type="pres">
      <dgm:prSet presAssocID="{99FA2F36-E89A-4868-B21B-8D633087C548}" presName="sibTrans" presStyleLbl="sibTrans2D1" presStyleIdx="5" presStyleCnt="7"/>
      <dgm:spPr/>
    </dgm:pt>
    <dgm:pt modelId="{56AD975E-F5FC-42E7-9B1D-EA42A152D6B8}" type="pres">
      <dgm:prSet presAssocID="{99FA2F36-E89A-4868-B21B-8D633087C548}" presName="connectorText" presStyleLbl="sibTrans2D1" presStyleIdx="5" presStyleCnt="7"/>
      <dgm:spPr/>
    </dgm:pt>
    <dgm:pt modelId="{56829AC1-750B-462D-A227-CC81E78066C0}" type="pres">
      <dgm:prSet presAssocID="{A2485A3B-7724-4209-8D82-641C0588BA82}" presName="node" presStyleLbl="node1" presStyleIdx="6" presStyleCnt="8">
        <dgm:presLayoutVars>
          <dgm:bulletEnabled val="1"/>
        </dgm:presLayoutVars>
      </dgm:prSet>
      <dgm:spPr/>
    </dgm:pt>
    <dgm:pt modelId="{05131482-E7E4-4CC6-B79D-AE88E5CBB2AF}" type="pres">
      <dgm:prSet presAssocID="{7B0889C6-F789-40AF-99BC-41FA220EDF91}" presName="sibTrans" presStyleLbl="sibTrans2D1" presStyleIdx="6" presStyleCnt="7"/>
      <dgm:spPr/>
    </dgm:pt>
    <dgm:pt modelId="{769C9951-EEAD-47E9-96B7-DA943DCEA756}" type="pres">
      <dgm:prSet presAssocID="{7B0889C6-F789-40AF-99BC-41FA220EDF91}" presName="connectorText" presStyleLbl="sibTrans2D1" presStyleIdx="6" presStyleCnt="7"/>
      <dgm:spPr/>
    </dgm:pt>
    <dgm:pt modelId="{6E1CAA8E-8D1D-4C4C-B102-A216CCE5F9BC}" type="pres">
      <dgm:prSet presAssocID="{117387B0-91B1-455E-9706-A09A7ABF30D6}" presName="node" presStyleLbl="node1" presStyleIdx="7" presStyleCnt="8">
        <dgm:presLayoutVars>
          <dgm:bulletEnabled val="1"/>
        </dgm:presLayoutVars>
      </dgm:prSet>
      <dgm:spPr/>
    </dgm:pt>
  </dgm:ptLst>
  <dgm:cxnLst>
    <dgm:cxn modelId="{919F5906-14C9-44BF-A432-DE33641131BA}" type="presOf" srcId="{04AD9DF9-1C8F-48F4-ACA7-09B1CD0FD715}" destId="{8F4B100F-0B9E-4A04-BA8A-C9E5BDFF34CF}" srcOrd="0" destOrd="0" presId="urn:microsoft.com/office/officeart/2005/8/layout/process2"/>
    <dgm:cxn modelId="{AC3F7513-5B87-4558-9D32-241F1F76B752}" type="presOf" srcId="{3D96A13B-4B02-448C-BB99-EF7CCFA6D725}" destId="{B1FB9D3B-6600-4090-B9C4-95B5E2C09737}" srcOrd="0" destOrd="0" presId="urn:microsoft.com/office/officeart/2005/8/layout/process2"/>
    <dgm:cxn modelId="{30323822-0FF6-4E10-9422-42851ADBD01E}" srcId="{3D96A13B-4B02-448C-BB99-EF7CCFA6D725}" destId="{76651ACC-CD96-4CE9-B575-7C896C841354}" srcOrd="5" destOrd="0" parTransId="{BF3B4BB3-B51F-4CA1-B001-83A62CA4C231}" sibTransId="{99FA2F36-E89A-4868-B21B-8D633087C548}"/>
    <dgm:cxn modelId="{FE856126-5D17-41A3-BB37-3AE30477346B}" srcId="{3D96A13B-4B02-448C-BB99-EF7CCFA6D725}" destId="{117387B0-91B1-455E-9706-A09A7ABF30D6}" srcOrd="7" destOrd="0" parTransId="{B6B902F4-0BB6-4C6C-8E5B-E8F95C7E4D22}" sibTransId="{B8187540-CE7C-46DE-BAA1-055885208DF6}"/>
    <dgm:cxn modelId="{2564F127-A6B5-4B2A-868E-C537A64DDA7D}" type="presOf" srcId="{E30C771F-36C6-486E-91A2-555B3848AF15}" destId="{A0A745EE-4080-456F-B66D-ECC92D1B812C}" srcOrd="0" destOrd="0" presId="urn:microsoft.com/office/officeart/2005/8/layout/process2"/>
    <dgm:cxn modelId="{F75AAE38-6CDB-42DC-B10D-37BD6AB91F72}" type="presOf" srcId="{99FA2F36-E89A-4868-B21B-8D633087C548}" destId="{56AD975E-F5FC-42E7-9B1D-EA42A152D6B8}" srcOrd="1" destOrd="0" presId="urn:microsoft.com/office/officeart/2005/8/layout/process2"/>
    <dgm:cxn modelId="{ABB40140-FB61-4108-8779-B331B2753C61}" type="presOf" srcId="{117387B0-91B1-455E-9706-A09A7ABF30D6}" destId="{6E1CAA8E-8D1D-4C4C-B102-A216CCE5F9BC}" srcOrd="0" destOrd="0" presId="urn:microsoft.com/office/officeart/2005/8/layout/process2"/>
    <dgm:cxn modelId="{FCE97866-6650-4B6F-A04B-F4B38669A4EA}" srcId="{3D96A13B-4B02-448C-BB99-EF7CCFA6D725}" destId="{95E47464-0EDA-4A67-A7E3-D99360EEE744}" srcOrd="1" destOrd="0" parTransId="{18A15ED2-B690-41C7-BB37-196E67A84BEF}" sibTransId="{B92BE929-9197-4F24-95ED-DEC3B35D43EA}"/>
    <dgm:cxn modelId="{F3F93D69-5CCC-4807-9D08-9B868518E53E}" type="presOf" srcId="{B92BE929-9197-4F24-95ED-DEC3B35D43EA}" destId="{8C45B0EB-EB63-4389-BC03-3A1D8D950162}" srcOrd="0" destOrd="0" presId="urn:microsoft.com/office/officeart/2005/8/layout/process2"/>
    <dgm:cxn modelId="{3F4DB04C-5B35-4306-B5FD-500674DC90C4}" type="presOf" srcId="{2844A7D5-22B0-43D5-A1A8-0F1A6A19A97E}" destId="{F807A87D-2210-4B5E-A4CB-9DDB12DB9125}" srcOrd="0" destOrd="0" presId="urn:microsoft.com/office/officeart/2005/8/layout/process2"/>
    <dgm:cxn modelId="{6ED85F54-9EE2-463E-A3F1-7DC320E728CF}" type="presOf" srcId="{7520CC42-BC04-43E3-9036-77B46D409905}" destId="{48B4C66F-C81F-43FF-BE42-1C1E4542DB5B}" srcOrd="0" destOrd="0" presId="urn:microsoft.com/office/officeart/2005/8/layout/process2"/>
    <dgm:cxn modelId="{84386374-A0A9-483E-A9B9-C9DD33DFB666}" type="presOf" srcId="{99FA2F36-E89A-4868-B21B-8D633087C548}" destId="{BB87810F-0FA3-4883-99F6-D70C9D6C7E94}" srcOrd="0" destOrd="0" presId="urn:microsoft.com/office/officeart/2005/8/layout/process2"/>
    <dgm:cxn modelId="{9AA7955A-BD6F-4106-BE95-9BE1CC0A2622}" srcId="{3D96A13B-4B02-448C-BB99-EF7CCFA6D725}" destId="{A16E698A-A44C-4E52-82DC-678BFBD1D262}" srcOrd="2" destOrd="0" parTransId="{CF72A749-194C-48FB-8088-985AD50A2E25}" sibTransId="{04AD9DF9-1C8F-48F4-ACA7-09B1CD0FD715}"/>
    <dgm:cxn modelId="{D74EB77F-DB37-46BA-8776-C82BE93611D4}" type="presOf" srcId="{E30C771F-36C6-486E-91A2-555B3848AF15}" destId="{7133690F-E709-4491-923A-1733FBE0F543}" srcOrd="1" destOrd="0" presId="urn:microsoft.com/office/officeart/2005/8/layout/process2"/>
    <dgm:cxn modelId="{78820F85-66D3-4190-8398-B9C6CB510543}" type="presOf" srcId="{76651ACC-CD96-4CE9-B575-7C896C841354}" destId="{3A9CE811-66AC-43F4-B44D-EA32AF4C4839}" srcOrd="0" destOrd="0" presId="urn:microsoft.com/office/officeart/2005/8/layout/process2"/>
    <dgm:cxn modelId="{C823BC87-3729-4326-B8DB-729D10099096}" type="presOf" srcId="{95E47464-0EDA-4A67-A7E3-D99360EEE744}" destId="{9A446D4F-D2C0-4E4E-8615-D556555E0639}" srcOrd="0" destOrd="0" presId="urn:microsoft.com/office/officeart/2005/8/layout/process2"/>
    <dgm:cxn modelId="{CFC34E91-3F31-4C1B-85CC-B8B315961309}" type="presOf" srcId="{7E4AAF66-A6C5-4DA3-842A-410B81161688}" destId="{FF2E3943-0DDA-4862-ABA8-9A553EE3973E}" srcOrd="0" destOrd="0" presId="urn:microsoft.com/office/officeart/2005/8/layout/process2"/>
    <dgm:cxn modelId="{34C3D992-4B33-44D6-A830-6DB14F03E0F8}" type="presOf" srcId="{7B0889C6-F789-40AF-99BC-41FA220EDF91}" destId="{05131482-E7E4-4CC6-B79D-AE88E5CBB2AF}" srcOrd="0" destOrd="0" presId="urn:microsoft.com/office/officeart/2005/8/layout/process2"/>
    <dgm:cxn modelId="{756E1595-65C9-4A1C-BFBD-4F369C4EEDAF}" type="presOf" srcId="{A16E698A-A44C-4E52-82DC-678BFBD1D262}" destId="{14690839-93A9-4472-8C14-3B37C9A3DE9E}" srcOrd="0" destOrd="0" presId="urn:microsoft.com/office/officeart/2005/8/layout/process2"/>
    <dgm:cxn modelId="{6BB5D89E-6414-415B-B93F-988B6A46DC6A}" type="presOf" srcId="{04AD9DF9-1C8F-48F4-ACA7-09B1CD0FD715}" destId="{C97E9D90-8384-4BC7-BA72-6A43C70C10D5}" srcOrd="1" destOrd="0" presId="urn:microsoft.com/office/officeart/2005/8/layout/process2"/>
    <dgm:cxn modelId="{3D1610A0-53FB-4478-93C9-280030A5C348}" srcId="{3D96A13B-4B02-448C-BB99-EF7CCFA6D725}" destId="{2844A7D5-22B0-43D5-A1A8-0F1A6A19A97E}" srcOrd="3" destOrd="0" parTransId="{667F5F8C-8078-456C-AD84-8B87E3EC96DD}" sibTransId="{E30C771F-36C6-486E-91A2-555B3848AF15}"/>
    <dgm:cxn modelId="{A49F92A0-6DF6-453F-8175-BC16FE5439B0}" srcId="{3D96A13B-4B02-448C-BB99-EF7CCFA6D725}" destId="{7520CC42-BC04-43E3-9036-77B46D409905}" srcOrd="0" destOrd="0" parTransId="{F56C631B-31FA-4315-99D1-5F574706FCF1}" sibTransId="{7E4AAF66-A6C5-4DA3-842A-410B81161688}"/>
    <dgm:cxn modelId="{3D2467AB-16FD-48AB-8B1C-32B693303849}" type="presOf" srcId="{9CC41379-01EB-448C-A991-D9694708954F}" destId="{811CA75B-BAB6-4BC7-BB30-9A0AAD3EA78A}" srcOrd="0" destOrd="0" presId="urn:microsoft.com/office/officeart/2005/8/layout/process2"/>
    <dgm:cxn modelId="{BAA353AE-3CC2-406C-A95F-81B88F4718A0}" srcId="{3D96A13B-4B02-448C-BB99-EF7CCFA6D725}" destId="{9CC41379-01EB-448C-A991-D9694708954F}" srcOrd="4" destOrd="0" parTransId="{B3496F92-49A0-4021-A1EC-6433E62D52AE}" sibTransId="{FE3F8531-E9C6-4796-8A92-D0073A4C0F06}"/>
    <dgm:cxn modelId="{F45266B5-F5C8-4535-9A28-6FB753C141DA}" type="presOf" srcId="{7B0889C6-F789-40AF-99BC-41FA220EDF91}" destId="{769C9951-EEAD-47E9-96B7-DA943DCEA756}" srcOrd="1" destOrd="0" presId="urn:microsoft.com/office/officeart/2005/8/layout/process2"/>
    <dgm:cxn modelId="{D15907B7-7EA4-4D80-8386-E341D7792DF2}" type="presOf" srcId="{FE3F8531-E9C6-4796-8A92-D0073A4C0F06}" destId="{11154F26-7E46-4A4D-AF95-93ACA17C5D50}" srcOrd="1" destOrd="0" presId="urn:microsoft.com/office/officeart/2005/8/layout/process2"/>
    <dgm:cxn modelId="{CC1377BD-FAA1-41BF-B44E-BD956467D35C}" type="presOf" srcId="{7E4AAF66-A6C5-4DA3-842A-410B81161688}" destId="{DE37B23F-7091-4C7F-9812-5738043CFDB2}" srcOrd="1" destOrd="0" presId="urn:microsoft.com/office/officeart/2005/8/layout/process2"/>
    <dgm:cxn modelId="{CB7604CA-7FD7-4536-B5B6-850B8BAFD5E4}" type="presOf" srcId="{B92BE929-9197-4F24-95ED-DEC3B35D43EA}" destId="{1694BDC5-B329-4435-B71C-5C45686F46D3}" srcOrd="1" destOrd="0" presId="urn:microsoft.com/office/officeart/2005/8/layout/process2"/>
    <dgm:cxn modelId="{645986CC-D550-4E56-8786-C61EF298499E}" type="presOf" srcId="{A2485A3B-7724-4209-8D82-641C0588BA82}" destId="{56829AC1-750B-462D-A227-CC81E78066C0}" srcOrd="0" destOrd="0" presId="urn:microsoft.com/office/officeart/2005/8/layout/process2"/>
    <dgm:cxn modelId="{C316B6E3-4BAD-4D97-96AB-D99700FCC892}" type="presOf" srcId="{FE3F8531-E9C6-4796-8A92-D0073A4C0F06}" destId="{5ABF4227-39FC-474B-8BDC-39F629F3BFD2}" srcOrd="0" destOrd="0" presId="urn:microsoft.com/office/officeart/2005/8/layout/process2"/>
    <dgm:cxn modelId="{FA7AA3F9-0732-44EA-9FAB-AB8E4663A768}" srcId="{3D96A13B-4B02-448C-BB99-EF7CCFA6D725}" destId="{A2485A3B-7724-4209-8D82-641C0588BA82}" srcOrd="6" destOrd="0" parTransId="{BDE505B2-18FC-453D-A503-7356297C8084}" sibTransId="{7B0889C6-F789-40AF-99BC-41FA220EDF91}"/>
    <dgm:cxn modelId="{04486A85-D6A2-4DB9-BA7A-EEFCA1A9BA1F}" type="presParOf" srcId="{B1FB9D3B-6600-4090-B9C4-95B5E2C09737}" destId="{48B4C66F-C81F-43FF-BE42-1C1E4542DB5B}" srcOrd="0" destOrd="0" presId="urn:microsoft.com/office/officeart/2005/8/layout/process2"/>
    <dgm:cxn modelId="{8B79F9F1-E5C2-4374-8439-7163EC4929DD}" type="presParOf" srcId="{B1FB9D3B-6600-4090-B9C4-95B5E2C09737}" destId="{FF2E3943-0DDA-4862-ABA8-9A553EE3973E}" srcOrd="1" destOrd="0" presId="urn:microsoft.com/office/officeart/2005/8/layout/process2"/>
    <dgm:cxn modelId="{0E83132F-9828-442E-A15D-25787189F2E0}" type="presParOf" srcId="{FF2E3943-0DDA-4862-ABA8-9A553EE3973E}" destId="{DE37B23F-7091-4C7F-9812-5738043CFDB2}" srcOrd="0" destOrd="0" presId="urn:microsoft.com/office/officeart/2005/8/layout/process2"/>
    <dgm:cxn modelId="{C5353F50-D3A3-495F-8FCD-379FCD302AA5}" type="presParOf" srcId="{B1FB9D3B-6600-4090-B9C4-95B5E2C09737}" destId="{9A446D4F-D2C0-4E4E-8615-D556555E0639}" srcOrd="2" destOrd="0" presId="urn:microsoft.com/office/officeart/2005/8/layout/process2"/>
    <dgm:cxn modelId="{03DFB630-1CD7-40F7-A1C9-B9856623F308}" type="presParOf" srcId="{B1FB9D3B-6600-4090-B9C4-95B5E2C09737}" destId="{8C45B0EB-EB63-4389-BC03-3A1D8D950162}" srcOrd="3" destOrd="0" presId="urn:microsoft.com/office/officeart/2005/8/layout/process2"/>
    <dgm:cxn modelId="{EE6F3102-660F-4A8A-9C47-937FC7A15ECC}" type="presParOf" srcId="{8C45B0EB-EB63-4389-BC03-3A1D8D950162}" destId="{1694BDC5-B329-4435-B71C-5C45686F46D3}" srcOrd="0" destOrd="0" presId="urn:microsoft.com/office/officeart/2005/8/layout/process2"/>
    <dgm:cxn modelId="{0E281F11-65C2-4BB5-A177-37CD9EF11A06}" type="presParOf" srcId="{B1FB9D3B-6600-4090-B9C4-95B5E2C09737}" destId="{14690839-93A9-4472-8C14-3B37C9A3DE9E}" srcOrd="4" destOrd="0" presId="urn:microsoft.com/office/officeart/2005/8/layout/process2"/>
    <dgm:cxn modelId="{ED5E8F83-BB25-4C2D-B590-19D25E608EE7}" type="presParOf" srcId="{B1FB9D3B-6600-4090-B9C4-95B5E2C09737}" destId="{8F4B100F-0B9E-4A04-BA8A-C9E5BDFF34CF}" srcOrd="5" destOrd="0" presId="urn:microsoft.com/office/officeart/2005/8/layout/process2"/>
    <dgm:cxn modelId="{A86FE935-7B5A-4E8A-ADFF-516AC8B92884}" type="presParOf" srcId="{8F4B100F-0B9E-4A04-BA8A-C9E5BDFF34CF}" destId="{C97E9D90-8384-4BC7-BA72-6A43C70C10D5}" srcOrd="0" destOrd="0" presId="urn:microsoft.com/office/officeart/2005/8/layout/process2"/>
    <dgm:cxn modelId="{821CB0C0-7DFA-4EA4-A0A1-7AEAAAFB0109}" type="presParOf" srcId="{B1FB9D3B-6600-4090-B9C4-95B5E2C09737}" destId="{F807A87D-2210-4B5E-A4CB-9DDB12DB9125}" srcOrd="6" destOrd="0" presId="urn:microsoft.com/office/officeart/2005/8/layout/process2"/>
    <dgm:cxn modelId="{87EB9D12-25F4-4231-A848-6D74A96CF663}" type="presParOf" srcId="{B1FB9D3B-6600-4090-B9C4-95B5E2C09737}" destId="{A0A745EE-4080-456F-B66D-ECC92D1B812C}" srcOrd="7" destOrd="0" presId="urn:microsoft.com/office/officeart/2005/8/layout/process2"/>
    <dgm:cxn modelId="{F65E8329-2488-4496-9EDF-9CB19ADEAD04}" type="presParOf" srcId="{A0A745EE-4080-456F-B66D-ECC92D1B812C}" destId="{7133690F-E709-4491-923A-1733FBE0F543}" srcOrd="0" destOrd="0" presId="urn:microsoft.com/office/officeart/2005/8/layout/process2"/>
    <dgm:cxn modelId="{1677F3A6-3874-4933-AC11-E0E2E0C54081}" type="presParOf" srcId="{B1FB9D3B-6600-4090-B9C4-95B5E2C09737}" destId="{811CA75B-BAB6-4BC7-BB30-9A0AAD3EA78A}" srcOrd="8" destOrd="0" presId="urn:microsoft.com/office/officeart/2005/8/layout/process2"/>
    <dgm:cxn modelId="{C6DBBC5A-A9EB-4BD3-9942-A5AE249616F1}" type="presParOf" srcId="{B1FB9D3B-6600-4090-B9C4-95B5E2C09737}" destId="{5ABF4227-39FC-474B-8BDC-39F629F3BFD2}" srcOrd="9" destOrd="0" presId="urn:microsoft.com/office/officeart/2005/8/layout/process2"/>
    <dgm:cxn modelId="{798192EB-BC49-4703-B987-FDEE7619EBE0}" type="presParOf" srcId="{5ABF4227-39FC-474B-8BDC-39F629F3BFD2}" destId="{11154F26-7E46-4A4D-AF95-93ACA17C5D50}" srcOrd="0" destOrd="0" presId="urn:microsoft.com/office/officeart/2005/8/layout/process2"/>
    <dgm:cxn modelId="{9B2FD495-9977-4814-B68F-D02CEBF03165}" type="presParOf" srcId="{B1FB9D3B-6600-4090-B9C4-95B5E2C09737}" destId="{3A9CE811-66AC-43F4-B44D-EA32AF4C4839}" srcOrd="10" destOrd="0" presId="urn:microsoft.com/office/officeart/2005/8/layout/process2"/>
    <dgm:cxn modelId="{B46460FD-F002-4238-9A79-90DA986B425B}" type="presParOf" srcId="{B1FB9D3B-6600-4090-B9C4-95B5E2C09737}" destId="{BB87810F-0FA3-4883-99F6-D70C9D6C7E94}" srcOrd="11" destOrd="0" presId="urn:microsoft.com/office/officeart/2005/8/layout/process2"/>
    <dgm:cxn modelId="{41853161-DFBA-4B60-B586-D91C296ED943}" type="presParOf" srcId="{BB87810F-0FA3-4883-99F6-D70C9D6C7E94}" destId="{56AD975E-F5FC-42E7-9B1D-EA42A152D6B8}" srcOrd="0" destOrd="0" presId="urn:microsoft.com/office/officeart/2005/8/layout/process2"/>
    <dgm:cxn modelId="{D355528B-4ACF-4C98-A451-993B55399DD1}" type="presParOf" srcId="{B1FB9D3B-6600-4090-B9C4-95B5E2C09737}" destId="{56829AC1-750B-462D-A227-CC81E78066C0}" srcOrd="12" destOrd="0" presId="urn:microsoft.com/office/officeart/2005/8/layout/process2"/>
    <dgm:cxn modelId="{4225A2D6-F639-4E04-B0C8-3DC4475CE0B6}" type="presParOf" srcId="{B1FB9D3B-6600-4090-B9C4-95B5E2C09737}" destId="{05131482-E7E4-4CC6-B79D-AE88E5CBB2AF}" srcOrd="13" destOrd="0" presId="urn:microsoft.com/office/officeart/2005/8/layout/process2"/>
    <dgm:cxn modelId="{01F7860D-9B9C-4E5C-B78C-BFEDA3FBD51B}" type="presParOf" srcId="{05131482-E7E4-4CC6-B79D-AE88E5CBB2AF}" destId="{769C9951-EEAD-47E9-96B7-DA943DCEA756}" srcOrd="0" destOrd="0" presId="urn:microsoft.com/office/officeart/2005/8/layout/process2"/>
    <dgm:cxn modelId="{638A7E24-0D1E-4B43-B7AA-64C7DC85D293}" type="presParOf" srcId="{B1FB9D3B-6600-4090-B9C4-95B5E2C09737}" destId="{6E1CAA8E-8D1D-4C4C-B102-A216CCE5F9BC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038B29AB-BC4C-4F35-B1ED-2F2DFDCE3EAC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552D4050-19F4-409F-A383-3155F3F21BF9}">
      <dgm:prSet phldrT="[Text]"/>
      <dgm:spPr/>
      <dgm:t>
        <a:bodyPr/>
        <a:lstStyle/>
        <a:p>
          <a:r>
            <a:rPr lang="en-GB" dirty="0"/>
            <a:t>Advise patient to rest </a:t>
          </a:r>
          <a:endParaRPr lang="de-AT" dirty="0"/>
        </a:p>
      </dgm:t>
    </dgm:pt>
    <dgm:pt modelId="{454D5E19-1D08-4D18-8712-DCC32549740C}" type="parTrans" cxnId="{A3A942DE-BF2C-443F-9CDF-CC7C995B2279}">
      <dgm:prSet/>
      <dgm:spPr/>
      <dgm:t>
        <a:bodyPr/>
        <a:lstStyle/>
        <a:p>
          <a:endParaRPr lang="de-AT"/>
        </a:p>
      </dgm:t>
    </dgm:pt>
    <dgm:pt modelId="{90E4BD86-0A98-41A0-A5F8-26FCACB8A377}" type="sibTrans" cxnId="{A3A942DE-BF2C-443F-9CDF-CC7C995B2279}">
      <dgm:prSet/>
      <dgm:spPr/>
      <dgm:t>
        <a:bodyPr/>
        <a:lstStyle/>
        <a:p>
          <a:endParaRPr lang="de-AT"/>
        </a:p>
      </dgm:t>
    </dgm:pt>
    <dgm:pt modelId="{B46D7EE2-ED65-4092-9BF8-14A982E9C373}">
      <dgm:prSet phldrT="[Text]"/>
      <dgm:spPr>
        <a:ln w="38100">
          <a:solidFill>
            <a:srgbClr val="FF0000"/>
          </a:solidFill>
        </a:ln>
      </dgm:spPr>
      <dgm:t>
        <a:bodyPr/>
        <a:lstStyle/>
        <a:p>
          <a:r>
            <a:rPr lang="de-DE" dirty="0"/>
            <a:t>Transport </a:t>
          </a:r>
          <a:r>
            <a:rPr lang="de-DE" dirty="0" err="1"/>
            <a:t>the</a:t>
          </a:r>
          <a:r>
            <a:rPr lang="de-DE" dirty="0"/>
            <a:t> sample</a:t>
          </a:r>
          <a:endParaRPr lang="de-AT" dirty="0"/>
        </a:p>
      </dgm:t>
    </dgm:pt>
    <dgm:pt modelId="{B16645CD-3285-4759-99E0-E549612666C8}" type="parTrans" cxnId="{6AC90553-39EB-4451-9759-B309F11E1C24}">
      <dgm:prSet/>
      <dgm:spPr/>
      <dgm:t>
        <a:bodyPr/>
        <a:lstStyle/>
        <a:p>
          <a:endParaRPr lang="de-AT"/>
        </a:p>
      </dgm:t>
    </dgm:pt>
    <dgm:pt modelId="{640C2537-5FBE-4895-956E-4A1E3D790A21}" type="sibTrans" cxnId="{6AC90553-39EB-4451-9759-B309F11E1C24}">
      <dgm:prSet/>
      <dgm:spPr/>
      <dgm:t>
        <a:bodyPr/>
        <a:lstStyle/>
        <a:p>
          <a:endParaRPr lang="de-AT"/>
        </a:p>
      </dgm:t>
    </dgm:pt>
    <dgm:pt modelId="{A84A368B-B76A-4290-A432-87D137B256EE}" type="pres">
      <dgm:prSet presAssocID="{038B29AB-BC4C-4F35-B1ED-2F2DFDCE3EAC}" presName="linearFlow" presStyleCnt="0">
        <dgm:presLayoutVars>
          <dgm:resizeHandles val="exact"/>
        </dgm:presLayoutVars>
      </dgm:prSet>
      <dgm:spPr/>
    </dgm:pt>
    <dgm:pt modelId="{818EBAE0-50CB-4A78-8014-0756649330C7}" type="pres">
      <dgm:prSet presAssocID="{552D4050-19F4-409F-A383-3155F3F21BF9}" presName="node" presStyleLbl="node1" presStyleIdx="0" presStyleCnt="2">
        <dgm:presLayoutVars>
          <dgm:bulletEnabled val="1"/>
        </dgm:presLayoutVars>
      </dgm:prSet>
      <dgm:spPr/>
    </dgm:pt>
    <dgm:pt modelId="{8D509805-FEE5-48AE-9C4B-38FA56ED964E}" type="pres">
      <dgm:prSet presAssocID="{90E4BD86-0A98-41A0-A5F8-26FCACB8A377}" presName="sibTrans" presStyleLbl="sibTrans2D1" presStyleIdx="0" presStyleCnt="1"/>
      <dgm:spPr/>
    </dgm:pt>
    <dgm:pt modelId="{6941DCAD-943C-4746-A9D2-26342ABDD3FD}" type="pres">
      <dgm:prSet presAssocID="{90E4BD86-0A98-41A0-A5F8-26FCACB8A377}" presName="connectorText" presStyleLbl="sibTrans2D1" presStyleIdx="0" presStyleCnt="1"/>
      <dgm:spPr/>
    </dgm:pt>
    <dgm:pt modelId="{4BD65FFB-36EE-46CC-AA55-5A4E1BCC869F}" type="pres">
      <dgm:prSet presAssocID="{B46D7EE2-ED65-4092-9BF8-14A982E9C373}" presName="node" presStyleLbl="node1" presStyleIdx="1" presStyleCnt="2">
        <dgm:presLayoutVars>
          <dgm:bulletEnabled val="1"/>
        </dgm:presLayoutVars>
      </dgm:prSet>
      <dgm:spPr/>
    </dgm:pt>
  </dgm:ptLst>
  <dgm:cxnLst>
    <dgm:cxn modelId="{A9D1B106-9EAC-40DF-9263-001AE547E219}" type="presOf" srcId="{90E4BD86-0A98-41A0-A5F8-26FCACB8A377}" destId="{8D509805-FEE5-48AE-9C4B-38FA56ED964E}" srcOrd="0" destOrd="0" presId="urn:microsoft.com/office/officeart/2005/8/layout/process2"/>
    <dgm:cxn modelId="{ADBC9C2A-ECA6-4314-B0F7-A21DA51B65E7}" type="presOf" srcId="{038B29AB-BC4C-4F35-B1ED-2F2DFDCE3EAC}" destId="{A84A368B-B76A-4290-A432-87D137B256EE}" srcOrd="0" destOrd="0" presId="urn:microsoft.com/office/officeart/2005/8/layout/process2"/>
    <dgm:cxn modelId="{6AC90553-39EB-4451-9759-B309F11E1C24}" srcId="{038B29AB-BC4C-4F35-B1ED-2F2DFDCE3EAC}" destId="{B46D7EE2-ED65-4092-9BF8-14A982E9C373}" srcOrd="1" destOrd="0" parTransId="{B16645CD-3285-4759-99E0-E549612666C8}" sibTransId="{640C2537-5FBE-4895-956E-4A1E3D790A21}"/>
    <dgm:cxn modelId="{2E8C278A-15A5-4338-A768-EBDA099AD90E}" type="presOf" srcId="{90E4BD86-0A98-41A0-A5F8-26FCACB8A377}" destId="{6941DCAD-943C-4746-A9D2-26342ABDD3FD}" srcOrd="1" destOrd="0" presId="urn:microsoft.com/office/officeart/2005/8/layout/process2"/>
    <dgm:cxn modelId="{04E7709A-CA31-40B0-8B0A-712A6F11C973}" type="presOf" srcId="{B46D7EE2-ED65-4092-9BF8-14A982E9C373}" destId="{4BD65FFB-36EE-46CC-AA55-5A4E1BCC869F}" srcOrd="0" destOrd="0" presId="urn:microsoft.com/office/officeart/2005/8/layout/process2"/>
    <dgm:cxn modelId="{BDA0EA9D-0184-41F0-929E-87AAE09172AE}" type="presOf" srcId="{552D4050-19F4-409F-A383-3155F3F21BF9}" destId="{818EBAE0-50CB-4A78-8014-0756649330C7}" srcOrd="0" destOrd="0" presId="urn:microsoft.com/office/officeart/2005/8/layout/process2"/>
    <dgm:cxn modelId="{A3A942DE-BF2C-443F-9CDF-CC7C995B2279}" srcId="{038B29AB-BC4C-4F35-B1ED-2F2DFDCE3EAC}" destId="{552D4050-19F4-409F-A383-3155F3F21BF9}" srcOrd="0" destOrd="0" parTransId="{454D5E19-1D08-4D18-8712-DCC32549740C}" sibTransId="{90E4BD86-0A98-41A0-A5F8-26FCACB8A377}"/>
    <dgm:cxn modelId="{528B6090-99FC-4A6B-9D30-0DB744615B93}" type="presParOf" srcId="{A84A368B-B76A-4290-A432-87D137B256EE}" destId="{818EBAE0-50CB-4A78-8014-0756649330C7}" srcOrd="0" destOrd="0" presId="urn:microsoft.com/office/officeart/2005/8/layout/process2"/>
    <dgm:cxn modelId="{CC960A64-F61D-4C28-BAEB-080F928A1261}" type="presParOf" srcId="{A84A368B-B76A-4290-A432-87D137B256EE}" destId="{8D509805-FEE5-48AE-9C4B-38FA56ED964E}" srcOrd="1" destOrd="0" presId="urn:microsoft.com/office/officeart/2005/8/layout/process2"/>
    <dgm:cxn modelId="{2C0F3DBA-EAC7-421A-BD6B-75A953971286}" type="presParOf" srcId="{8D509805-FEE5-48AE-9C4B-38FA56ED964E}" destId="{6941DCAD-943C-4746-A9D2-26342ABDD3FD}" srcOrd="0" destOrd="0" presId="urn:microsoft.com/office/officeart/2005/8/layout/process2"/>
    <dgm:cxn modelId="{590D6E36-4012-4C7E-918B-4F03222529FE}" type="presParOf" srcId="{A84A368B-B76A-4290-A432-87D137B256EE}" destId="{4BD65FFB-36EE-46CC-AA55-5A4E1BCC869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96A13B-4B02-448C-BB99-EF7CCFA6D725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FCC8AF73-9A9E-4395-A96C-CA2FFE0B422F}">
      <dgm:prSet/>
      <dgm:spPr/>
      <dgm:t>
        <a:bodyPr/>
        <a:lstStyle/>
        <a:p>
          <a:r>
            <a:rPr lang="en-GB" dirty="0"/>
            <a:t>Release tourniquet </a:t>
          </a:r>
          <a:endParaRPr lang="de-AT" dirty="0"/>
        </a:p>
      </dgm:t>
    </dgm:pt>
    <dgm:pt modelId="{55DFCF76-5A93-48C9-B1A8-4B4068D50645}" type="sibTrans" cxnId="{8203537E-0687-4D25-BC76-69A7890FDD9E}">
      <dgm:prSet/>
      <dgm:spPr/>
      <dgm:t>
        <a:bodyPr/>
        <a:lstStyle/>
        <a:p>
          <a:endParaRPr lang="de-AT"/>
        </a:p>
      </dgm:t>
    </dgm:pt>
    <dgm:pt modelId="{12120E48-4E61-402E-AE19-7515F8B06539}" type="parTrans" cxnId="{8203537E-0687-4D25-BC76-69A7890FDD9E}">
      <dgm:prSet/>
      <dgm:spPr/>
      <dgm:t>
        <a:bodyPr/>
        <a:lstStyle/>
        <a:p>
          <a:endParaRPr lang="de-AT"/>
        </a:p>
      </dgm:t>
    </dgm:pt>
    <dgm:pt modelId="{0FF1858A-0998-40AD-AC65-1225C122AABF}">
      <dgm:prSet/>
      <dgm:spPr/>
      <dgm:t>
        <a:bodyPr/>
        <a:lstStyle/>
        <a:p>
          <a:r>
            <a:rPr lang="en-GB" dirty="0"/>
            <a:t>Draw first tube</a:t>
          </a:r>
          <a:endParaRPr lang="de-AT" dirty="0"/>
        </a:p>
      </dgm:t>
    </dgm:pt>
    <dgm:pt modelId="{7845D63B-3E43-448A-9ACC-16CAF2DD5BB2}" type="sibTrans" cxnId="{79130EAE-536B-4603-AFCF-3850867D4D1B}">
      <dgm:prSet/>
      <dgm:spPr/>
      <dgm:t>
        <a:bodyPr/>
        <a:lstStyle/>
        <a:p>
          <a:endParaRPr lang="de-AT"/>
        </a:p>
      </dgm:t>
    </dgm:pt>
    <dgm:pt modelId="{10EDC48A-0B41-4916-A59E-AD42B0225012}" type="parTrans" cxnId="{79130EAE-536B-4603-AFCF-3850867D4D1B}">
      <dgm:prSet/>
      <dgm:spPr/>
      <dgm:t>
        <a:bodyPr/>
        <a:lstStyle/>
        <a:p>
          <a:endParaRPr lang="de-AT"/>
        </a:p>
      </dgm:t>
    </dgm:pt>
    <dgm:pt modelId="{67698DF0-9AAA-4BC1-B786-ED0783B9E018}">
      <dgm:prSet/>
      <dgm:spPr/>
      <dgm:t>
        <a:bodyPr/>
        <a:lstStyle/>
        <a:p>
          <a:r>
            <a:rPr lang="en-GB" dirty="0"/>
            <a:t>Puncture the vein</a:t>
          </a:r>
          <a:endParaRPr lang="de-AT" dirty="0"/>
        </a:p>
      </dgm:t>
    </dgm:pt>
    <dgm:pt modelId="{FF532276-93C3-471C-83F7-5C93F5B9AB9D}" type="sibTrans" cxnId="{2290EE8A-2B97-4BB2-91D3-40CDA95C64C8}">
      <dgm:prSet/>
      <dgm:spPr/>
      <dgm:t>
        <a:bodyPr/>
        <a:lstStyle/>
        <a:p>
          <a:endParaRPr lang="de-AT"/>
        </a:p>
      </dgm:t>
    </dgm:pt>
    <dgm:pt modelId="{CFD7A951-2A9F-4904-B4B9-B7A307553B00}" type="parTrans" cxnId="{2290EE8A-2B97-4BB2-91D3-40CDA95C64C8}">
      <dgm:prSet/>
      <dgm:spPr/>
      <dgm:t>
        <a:bodyPr/>
        <a:lstStyle/>
        <a:p>
          <a:endParaRPr lang="de-AT"/>
        </a:p>
      </dgm:t>
    </dgm:pt>
    <dgm:pt modelId="{7241FABB-7885-4D70-A48E-8AED8AD5803A}">
      <dgm:prSet/>
      <dgm:spPr/>
      <dgm:t>
        <a:bodyPr/>
        <a:lstStyle/>
        <a:p>
          <a:r>
            <a:rPr lang="en-GB" dirty="0"/>
            <a:t>Clean sampling site </a:t>
          </a:r>
          <a:endParaRPr lang="de-DE" dirty="0"/>
        </a:p>
      </dgm:t>
    </dgm:pt>
    <dgm:pt modelId="{2EB91498-DE7E-48D7-B11D-7EF2BE821474}" type="sibTrans" cxnId="{4ADE19E6-F6D5-4FDE-84EB-FA1DEA78476A}">
      <dgm:prSet/>
      <dgm:spPr/>
      <dgm:t>
        <a:bodyPr/>
        <a:lstStyle/>
        <a:p>
          <a:endParaRPr lang="de-AT"/>
        </a:p>
      </dgm:t>
    </dgm:pt>
    <dgm:pt modelId="{9512C7AC-EEFE-4BAB-BC5E-169D8DCBB0FE}" type="parTrans" cxnId="{4ADE19E6-F6D5-4FDE-84EB-FA1DEA78476A}">
      <dgm:prSet/>
      <dgm:spPr/>
      <dgm:t>
        <a:bodyPr/>
        <a:lstStyle/>
        <a:p>
          <a:endParaRPr lang="de-AT"/>
        </a:p>
      </dgm:t>
    </dgm:pt>
    <dgm:pt modelId="{BB99056A-3104-413C-BBD8-2437B8C9664C}">
      <dgm:prSet/>
      <dgm:spPr/>
      <dgm:t>
        <a:bodyPr/>
        <a:lstStyle/>
        <a:p>
          <a:r>
            <a:rPr lang="en-GB" dirty="0"/>
            <a:t>Select puncture site </a:t>
          </a:r>
          <a:endParaRPr lang="de-DE" dirty="0"/>
        </a:p>
      </dgm:t>
    </dgm:pt>
    <dgm:pt modelId="{AA52E8FA-B926-4B76-B4C3-D827373CFFFE}" type="sibTrans" cxnId="{5F4B3935-2878-41B0-9C04-A3D888753451}">
      <dgm:prSet/>
      <dgm:spPr/>
      <dgm:t>
        <a:bodyPr/>
        <a:lstStyle/>
        <a:p>
          <a:endParaRPr lang="de-AT"/>
        </a:p>
      </dgm:t>
    </dgm:pt>
    <dgm:pt modelId="{7EB036C9-811F-4B24-80B7-A62421ECA3F3}" type="parTrans" cxnId="{5F4B3935-2878-41B0-9C04-A3D888753451}">
      <dgm:prSet/>
      <dgm:spPr/>
      <dgm:t>
        <a:bodyPr/>
        <a:lstStyle/>
        <a:p>
          <a:endParaRPr lang="de-AT"/>
        </a:p>
      </dgm:t>
    </dgm:pt>
    <dgm:pt modelId="{792F1F7A-DD67-4CE1-A4D3-6278C72EBCA8}">
      <dgm:prSet phldrT="[Text]"/>
      <dgm:spPr/>
      <dgm:t>
        <a:bodyPr/>
        <a:lstStyle/>
        <a:p>
          <a:r>
            <a:rPr lang="de-DE" dirty="0" err="1"/>
            <a:t>Apply</a:t>
          </a:r>
          <a:r>
            <a:rPr lang="de-DE" dirty="0"/>
            <a:t> </a:t>
          </a:r>
          <a:r>
            <a:rPr lang="de-DE" dirty="0" err="1"/>
            <a:t>tourniquet</a:t>
          </a:r>
          <a:endParaRPr lang="de-AT" dirty="0"/>
        </a:p>
      </dgm:t>
    </dgm:pt>
    <dgm:pt modelId="{AD7D415E-BCB4-46FD-8725-A71C2D72730D}" type="sibTrans" cxnId="{EAE690D9-314C-4E8C-9531-80FB21EC79C0}">
      <dgm:prSet/>
      <dgm:spPr/>
      <dgm:t>
        <a:bodyPr/>
        <a:lstStyle/>
        <a:p>
          <a:endParaRPr lang="de-AT"/>
        </a:p>
      </dgm:t>
    </dgm:pt>
    <dgm:pt modelId="{AB7105B1-958C-4DB3-B4C8-6EDF05B3F47A}" type="parTrans" cxnId="{EAE690D9-314C-4E8C-9531-80FB21EC79C0}">
      <dgm:prSet/>
      <dgm:spPr/>
      <dgm:t>
        <a:bodyPr/>
        <a:lstStyle/>
        <a:p>
          <a:endParaRPr lang="de-AT"/>
        </a:p>
      </dgm:t>
    </dgm:pt>
    <dgm:pt modelId="{3328F060-4C09-499C-A006-A3302CA2F6ED}">
      <dgm:prSet phldrT="[Text]"/>
      <dgm:spPr/>
      <dgm:t>
        <a:bodyPr/>
        <a:lstStyle/>
        <a:p>
          <a:r>
            <a:rPr lang="de-DE" dirty="0" err="1"/>
            <a:t>Put</a:t>
          </a:r>
          <a:r>
            <a:rPr lang="de-DE" dirty="0"/>
            <a:t> on </a:t>
          </a:r>
          <a:r>
            <a:rPr lang="de-DE" dirty="0" err="1"/>
            <a:t>gloves</a:t>
          </a:r>
          <a:endParaRPr lang="de-AT" dirty="0"/>
        </a:p>
      </dgm:t>
    </dgm:pt>
    <dgm:pt modelId="{E8C2D3C4-0D7A-4F5B-91DA-BB602E0C2FB8}" type="sibTrans" cxnId="{EFF41C47-BA2A-452A-8ABC-318AE3998AB4}">
      <dgm:prSet/>
      <dgm:spPr/>
      <dgm:t>
        <a:bodyPr/>
        <a:lstStyle/>
        <a:p>
          <a:endParaRPr lang="de-AT"/>
        </a:p>
      </dgm:t>
    </dgm:pt>
    <dgm:pt modelId="{8E7CDB61-F1F4-419D-93B0-834BEEDA1F9C}" type="parTrans" cxnId="{EFF41C47-BA2A-452A-8ABC-318AE3998AB4}">
      <dgm:prSet/>
      <dgm:spPr/>
      <dgm:t>
        <a:bodyPr/>
        <a:lstStyle/>
        <a:p>
          <a:endParaRPr lang="de-AT"/>
        </a:p>
      </dgm:t>
    </dgm:pt>
    <dgm:pt modelId="{51549EC1-E96E-41DC-B142-BF9A553290BC}">
      <dgm:prSet/>
      <dgm:spPr/>
      <dgm:t>
        <a:bodyPr/>
        <a:lstStyle/>
        <a:p>
          <a:r>
            <a:rPr lang="de-DE" dirty="0" err="1"/>
            <a:t>Gently</a:t>
          </a:r>
          <a:r>
            <a:rPr lang="de-DE" dirty="0"/>
            <a:t> </a:t>
          </a:r>
          <a:r>
            <a:rPr lang="de-DE" dirty="0" err="1"/>
            <a:t>invert</a:t>
          </a:r>
          <a:r>
            <a:rPr lang="de-DE" dirty="0"/>
            <a:t> </a:t>
          </a:r>
          <a:r>
            <a:rPr lang="de-DE" dirty="0" err="1"/>
            <a:t>tubes</a:t>
          </a:r>
          <a:endParaRPr lang="de-AT" dirty="0"/>
        </a:p>
      </dgm:t>
    </dgm:pt>
    <dgm:pt modelId="{25FC4237-712C-4D3D-9998-A15D456F5AC3}" type="parTrans" cxnId="{AD344F95-3231-44E3-B00D-5A3123359D7F}">
      <dgm:prSet/>
      <dgm:spPr/>
      <dgm:t>
        <a:bodyPr/>
        <a:lstStyle/>
        <a:p>
          <a:endParaRPr lang="de-AT"/>
        </a:p>
      </dgm:t>
    </dgm:pt>
    <dgm:pt modelId="{29BA9928-507D-4BAD-ACB2-2838B1ECF14B}" type="sibTrans" cxnId="{AD344F95-3231-44E3-B00D-5A3123359D7F}">
      <dgm:prSet/>
      <dgm:spPr/>
      <dgm:t>
        <a:bodyPr/>
        <a:lstStyle/>
        <a:p>
          <a:endParaRPr lang="de-AT"/>
        </a:p>
      </dgm:t>
    </dgm:pt>
    <dgm:pt modelId="{B1FB9D3B-6600-4090-B9C4-95B5E2C09737}" type="pres">
      <dgm:prSet presAssocID="{3D96A13B-4B02-448C-BB99-EF7CCFA6D725}" presName="linearFlow" presStyleCnt="0">
        <dgm:presLayoutVars>
          <dgm:resizeHandles val="exact"/>
        </dgm:presLayoutVars>
      </dgm:prSet>
      <dgm:spPr/>
    </dgm:pt>
    <dgm:pt modelId="{11AB8C2C-8A97-4F02-977C-D84F14FF5219}" type="pres">
      <dgm:prSet presAssocID="{3328F060-4C09-499C-A006-A3302CA2F6ED}" presName="node" presStyleLbl="node1" presStyleIdx="0" presStyleCnt="8">
        <dgm:presLayoutVars>
          <dgm:bulletEnabled val="1"/>
        </dgm:presLayoutVars>
      </dgm:prSet>
      <dgm:spPr/>
    </dgm:pt>
    <dgm:pt modelId="{1D91FA24-77A2-494E-B8C0-06DBC9A5BE00}" type="pres">
      <dgm:prSet presAssocID="{E8C2D3C4-0D7A-4F5B-91DA-BB602E0C2FB8}" presName="sibTrans" presStyleLbl="sibTrans2D1" presStyleIdx="0" presStyleCnt="7"/>
      <dgm:spPr/>
    </dgm:pt>
    <dgm:pt modelId="{60B672B7-2350-4A8F-B139-59B177E99381}" type="pres">
      <dgm:prSet presAssocID="{E8C2D3C4-0D7A-4F5B-91DA-BB602E0C2FB8}" presName="connectorText" presStyleLbl="sibTrans2D1" presStyleIdx="0" presStyleCnt="7"/>
      <dgm:spPr/>
    </dgm:pt>
    <dgm:pt modelId="{25AA54A7-6456-4420-AB83-CB35AFD4A764}" type="pres">
      <dgm:prSet presAssocID="{792F1F7A-DD67-4CE1-A4D3-6278C72EBCA8}" presName="node" presStyleLbl="node1" presStyleIdx="1" presStyleCnt="8">
        <dgm:presLayoutVars>
          <dgm:bulletEnabled val="1"/>
        </dgm:presLayoutVars>
      </dgm:prSet>
      <dgm:spPr/>
    </dgm:pt>
    <dgm:pt modelId="{0E9CAB7A-90E8-4C93-8AA0-CB26DDC19936}" type="pres">
      <dgm:prSet presAssocID="{AD7D415E-BCB4-46FD-8725-A71C2D72730D}" presName="sibTrans" presStyleLbl="sibTrans2D1" presStyleIdx="1" presStyleCnt="7"/>
      <dgm:spPr/>
    </dgm:pt>
    <dgm:pt modelId="{49520402-1399-45E4-9354-368B3CBD14CC}" type="pres">
      <dgm:prSet presAssocID="{AD7D415E-BCB4-46FD-8725-A71C2D72730D}" presName="connectorText" presStyleLbl="sibTrans2D1" presStyleIdx="1" presStyleCnt="7"/>
      <dgm:spPr/>
    </dgm:pt>
    <dgm:pt modelId="{E28EFDD5-057F-44DE-870D-EC261DA1F007}" type="pres">
      <dgm:prSet presAssocID="{BB99056A-3104-413C-BBD8-2437B8C9664C}" presName="node" presStyleLbl="node1" presStyleIdx="2" presStyleCnt="8">
        <dgm:presLayoutVars>
          <dgm:bulletEnabled val="1"/>
        </dgm:presLayoutVars>
      </dgm:prSet>
      <dgm:spPr/>
    </dgm:pt>
    <dgm:pt modelId="{3FFC363B-FB87-4366-91CE-1A2884167418}" type="pres">
      <dgm:prSet presAssocID="{AA52E8FA-B926-4B76-B4C3-D827373CFFFE}" presName="sibTrans" presStyleLbl="sibTrans2D1" presStyleIdx="2" presStyleCnt="7"/>
      <dgm:spPr/>
    </dgm:pt>
    <dgm:pt modelId="{DD0122DB-A18D-4FF9-AAAA-D1F03AC9D738}" type="pres">
      <dgm:prSet presAssocID="{AA52E8FA-B926-4B76-B4C3-D827373CFFFE}" presName="connectorText" presStyleLbl="sibTrans2D1" presStyleIdx="2" presStyleCnt="7"/>
      <dgm:spPr/>
    </dgm:pt>
    <dgm:pt modelId="{04FB325B-2994-47DC-9D75-C16010630A0B}" type="pres">
      <dgm:prSet presAssocID="{7241FABB-7885-4D70-A48E-8AED8AD5803A}" presName="node" presStyleLbl="node1" presStyleIdx="3" presStyleCnt="8">
        <dgm:presLayoutVars>
          <dgm:bulletEnabled val="1"/>
        </dgm:presLayoutVars>
      </dgm:prSet>
      <dgm:spPr/>
    </dgm:pt>
    <dgm:pt modelId="{CCF35B3E-DEF0-4071-AD8D-CFCCA405AEC1}" type="pres">
      <dgm:prSet presAssocID="{2EB91498-DE7E-48D7-B11D-7EF2BE821474}" presName="sibTrans" presStyleLbl="sibTrans2D1" presStyleIdx="3" presStyleCnt="7"/>
      <dgm:spPr/>
    </dgm:pt>
    <dgm:pt modelId="{D26C2CDB-E380-4206-8DCA-682FB6AD1690}" type="pres">
      <dgm:prSet presAssocID="{2EB91498-DE7E-48D7-B11D-7EF2BE821474}" presName="connectorText" presStyleLbl="sibTrans2D1" presStyleIdx="3" presStyleCnt="7"/>
      <dgm:spPr/>
    </dgm:pt>
    <dgm:pt modelId="{DD280494-1600-4B7C-8097-5CD1E176B9BB}" type="pres">
      <dgm:prSet presAssocID="{67698DF0-9AAA-4BC1-B786-ED0783B9E018}" presName="node" presStyleLbl="node1" presStyleIdx="4" presStyleCnt="8">
        <dgm:presLayoutVars>
          <dgm:bulletEnabled val="1"/>
        </dgm:presLayoutVars>
      </dgm:prSet>
      <dgm:spPr/>
    </dgm:pt>
    <dgm:pt modelId="{82789724-6AB2-442D-805C-5AF51FD692D0}" type="pres">
      <dgm:prSet presAssocID="{FF532276-93C3-471C-83F7-5C93F5B9AB9D}" presName="sibTrans" presStyleLbl="sibTrans2D1" presStyleIdx="4" presStyleCnt="7"/>
      <dgm:spPr/>
    </dgm:pt>
    <dgm:pt modelId="{DB03E575-8BD0-4007-B55E-95ABFBF3AD72}" type="pres">
      <dgm:prSet presAssocID="{FF532276-93C3-471C-83F7-5C93F5B9AB9D}" presName="connectorText" presStyleLbl="sibTrans2D1" presStyleIdx="4" presStyleCnt="7"/>
      <dgm:spPr/>
    </dgm:pt>
    <dgm:pt modelId="{9BFAD72E-5D34-4448-A2D4-666EEDEBECF1}" type="pres">
      <dgm:prSet presAssocID="{0FF1858A-0998-40AD-AC65-1225C122AABF}" presName="node" presStyleLbl="node1" presStyleIdx="5" presStyleCnt="8">
        <dgm:presLayoutVars>
          <dgm:bulletEnabled val="1"/>
        </dgm:presLayoutVars>
      </dgm:prSet>
      <dgm:spPr/>
    </dgm:pt>
    <dgm:pt modelId="{1BDB2552-1992-4DE7-BD78-D746232AE333}" type="pres">
      <dgm:prSet presAssocID="{7845D63B-3E43-448A-9ACC-16CAF2DD5BB2}" presName="sibTrans" presStyleLbl="sibTrans2D1" presStyleIdx="5" presStyleCnt="7"/>
      <dgm:spPr/>
    </dgm:pt>
    <dgm:pt modelId="{02A1ECE7-6786-4F83-BC67-BA3308B316B6}" type="pres">
      <dgm:prSet presAssocID="{7845D63B-3E43-448A-9ACC-16CAF2DD5BB2}" presName="connectorText" presStyleLbl="sibTrans2D1" presStyleIdx="5" presStyleCnt="7"/>
      <dgm:spPr/>
    </dgm:pt>
    <dgm:pt modelId="{F06AED2A-D937-41A7-8B44-893D5D19688B}" type="pres">
      <dgm:prSet presAssocID="{FCC8AF73-9A9E-4395-A96C-CA2FFE0B422F}" presName="node" presStyleLbl="node1" presStyleIdx="6" presStyleCnt="8">
        <dgm:presLayoutVars>
          <dgm:bulletEnabled val="1"/>
        </dgm:presLayoutVars>
      </dgm:prSet>
      <dgm:spPr/>
    </dgm:pt>
    <dgm:pt modelId="{7013F7AB-752C-40E9-B0F5-EDA3AB516911}" type="pres">
      <dgm:prSet presAssocID="{55DFCF76-5A93-48C9-B1A8-4B4068D50645}" presName="sibTrans" presStyleLbl="sibTrans2D1" presStyleIdx="6" presStyleCnt="7"/>
      <dgm:spPr/>
    </dgm:pt>
    <dgm:pt modelId="{3B65FB06-189C-41BA-9092-ABD9353201CA}" type="pres">
      <dgm:prSet presAssocID="{55DFCF76-5A93-48C9-B1A8-4B4068D50645}" presName="connectorText" presStyleLbl="sibTrans2D1" presStyleIdx="6" presStyleCnt="7"/>
      <dgm:spPr/>
    </dgm:pt>
    <dgm:pt modelId="{39FD6B88-F89D-4874-A0D1-956DC7361AD5}" type="pres">
      <dgm:prSet presAssocID="{51549EC1-E96E-41DC-B142-BF9A553290BC}" presName="node" presStyleLbl="node1" presStyleIdx="7" presStyleCnt="8">
        <dgm:presLayoutVars>
          <dgm:bulletEnabled val="1"/>
        </dgm:presLayoutVars>
      </dgm:prSet>
      <dgm:spPr/>
    </dgm:pt>
  </dgm:ptLst>
  <dgm:cxnLst>
    <dgm:cxn modelId="{055F2700-CD20-4E09-940D-28995CE728B7}" type="presOf" srcId="{E8C2D3C4-0D7A-4F5B-91DA-BB602E0C2FB8}" destId="{1D91FA24-77A2-494E-B8C0-06DBC9A5BE00}" srcOrd="0" destOrd="0" presId="urn:microsoft.com/office/officeart/2005/8/layout/process2"/>
    <dgm:cxn modelId="{EABC6401-E9BA-4A53-81B7-D1542ACF5666}" type="presOf" srcId="{792F1F7A-DD67-4CE1-A4D3-6278C72EBCA8}" destId="{25AA54A7-6456-4420-AB83-CB35AFD4A764}" srcOrd="0" destOrd="0" presId="urn:microsoft.com/office/officeart/2005/8/layout/process2"/>
    <dgm:cxn modelId="{B7363C10-0306-43C3-A91D-7C5073E6F1B6}" type="presOf" srcId="{7845D63B-3E43-448A-9ACC-16CAF2DD5BB2}" destId="{1BDB2552-1992-4DE7-BD78-D746232AE333}" srcOrd="0" destOrd="0" presId="urn:microsoft.com/office/officeart/2005/8/layout/process2"/>
    <dgm:cxn modelId="{2790AC23-72C6-4AA3-826F-025D2D5F0B4B}" type="presOf" srcId="{3328F060-4C09-499C-A006-A3302CA2F6ED}" destId="{11AB8C2C-8A97-4F02-977C-D84F14FF5219}" srcOrd="0" destOrd="0" presId="urn:microsoft.com/office/officeart/2005/8/layout/process2"/>
    <dgm:cxn modelId="{5F4B3935-2878-41B0-9C04-A3D888753451}" srcId="{3D96A13B-4B02-448C-BB99-EF7CCFA6D725}" destId="{BB99056A-3104-413C-BBD8-2437B8C9664C}" srcOrd="2" destOrd="0" parTransId="{7EB036C9-811F-4B24-80B7-A62421ECA3F3}" sibTransId="{AA52E8FA-B926-4B76-B4C3-D827373CFFFE}"/>
    <dgm:cxn modelId="{6D1DD93F-3F2F-4A7F-BFE7-3B07737A5A5C}" type="presOf" srcId="{51549EC1-E96E-41DC-B142-BF9A553290BC}" destId="{39FD6B88-F89D-4874-A0D1-956DC7361AD5}" srcOrd="0" destOrd="0" presId="urn:microsoft.com/office/officeart/2005/8/layout/process2"/>
    <dgm:cxn modelId="{A2A3925C-3239-4D3E-BDB5-8DD303835843}" type="presOf" srcId="{2EB91498-DE7E-48D7-B11D-7EF2BE821474}" destId="{D26C2CDB-E380-4206-8DCA-682FB6AD1690}" srcOrd="1" destOrd="0" presId="urn:microsoft.com/office/officeart/2005/8/layout/process2"/>
    <dgm:cxn modelId="{EFF41C47-BA2A-452A-8ABC-318AE3998AB4}" srcId="{3D96A13B-4B02-448C-BB99-EF7CCFA6D725}" destId="{3328F060-4C09-499C-A006-A3302CA2F6ED}" srcOrd="0" destOrd="0" parTransId="{8E7CDB61-F1F4-419D-93B0-834BEEDA1F9C}" sibTransId="{E8C2D3C4-0D7A-4F5B-91DA-BB602E0C2FB8}"/>
    <dgm:cxn modelId="{61164E4E-2E5C-4D2B-8A41-BBCC8686E18D}" type="presOf" srcId="{3D96A13B-4B02-448C-BB99-EF7CCFA6D725}" destId="{B1FB9D3B-6600-4090-B9C4-95B5E2C09737}" srcOrd="0" destOrd="0" presId="urn:microsoft.com/office/officeart/2005/8/layout/process2"/>
    <dgm:cxn modelId="{EF8A514E-A854-4751-8052-855416197907}" type="presOf" srcId="{55DFCF76-5A93-48C9-B1A8-4B4068D50645}" destId="{3B65FB06-189C-41BA-9092-ABD9353201CA}" srcOrd="1" destOrd="0" presId="urn:microsoft.com/office/officeart/2005/8/layout/process2"/>
    <dgm:cxn modelId="{7D01AC51-E0D7-40F8-A625-3217B0E7FFFE}" type="presOf" srcId="{AA52E8FA-B926-4B76-B4C3-D827373CFFFE}" destId="{3FFC363B-FB87-4366-91CE-1A2884167418}" srcOrd="0" destOrd="0" presId="urn:microsoft.com/office/officeart/2005/8/layout/process2"/>
    <dgm:cxn modelId="{75A5F956-90E0-43FE-8AF4-B20629763C7C}" type="presOf" srcId="{E8C2D3C4-0D7A-4F5B-91DA-BB602E0C2FB8}" destId="{60B672B7-2350-4A8F-B139-59B177E99381}" srcOrd="1" destOrd="0" presId="urn:microsoft.com/office/officeart/2005/8/layout/process2"/>
    <dgm:cxn modelId="{8203537E-0687-4D25-BC76-69A7890FDD9E}" srcId="{3D96A13B-4B02-448C-BB99-EF7CCFA6D725}" destId="{FCC8AF73-9A9E-4395-A96C-CA2FFE0B422F}" srcOrd="6" destOrd="0" parTransId="{12120E48-4E61-402E-AE19-7515F8B06539}" sibTransId="{55DFCF76-5A93-48C9-B1A8-4B4068D50645}"/>
    <dgm:cxn modelId="{EA0D0B85-ADA0-4FDE-A762-8818913F9618}" type="presOf" srcId="{0FF1858A-0998-40AD-AC65-1225C122AABF}" destId="{9BFAD72E-5D34-4448-A2D4-666EEDEBECF1}" srcOrd="0" destOrd="0" presId="urn:microsoft.com/office/officeart/2005/8/layout/process2"/>
    <dgm:cxn modelId="{6AE51F86-8DF1-400C-85B7-7B8426679C59}" type="presOf" srcId="{FCC8AF73-9A9E-4395-A96C-CA2FFE0B422F}" destId="{F06AED2A-D937-41A7-8B44-893D5D19688B}" srcOrd="0" destOrd="0" presId="urn:microsoft.com/office/officeart/2005/8/layout/process2"/>
    <dgm:cxn modelId="{2290EE8A-2B97-4BB2-91D3-40CDA95C64C8}" srcId="{3D96A13B-4B02-448C-BB99-EF7CCFA6D725}" destId="{67698DF0-9AAA-4BC1-B786-ED0783B9E018}" srcOrd="4" destOrd="0" parTransId="{CFD7A951-2A9F-4904-B4B9-B7A307553B00}" sibTransId="{FF532276-93C3-471C-83F7-5C93F5B9AB9D}"/>
    <dgm:cxn modelId="{DA751C8F-6EEB-4B06-80FB-AF3581B11175}" type="presOf" srcId="{BB99056A-3104-413C-BBD8-2437B8C9664C}" destId="{E28EFDD5-057F-44DE-870D-EC261DA1F007}" srcOrd="0" destOrd="0" presId="urn:microsoft.com/office/officeart/2005/8/layout/process2"/>
    <dgm:cxn modelId="{AD344F95-3231-44E3-B00D-5A3123359D7F}" srcId="{3D96A13B-4B02-448C-BB99-EF7CCFA6D725}" destId="{51549EC1-E96E-41DC-B142-BF9A553290BC}" srcOrd="7" destOrd="0" parTransId="{25FC4237-712C-4D3D-9998-A15D456F5AC3}" sibTransId="{29BA9928-507D-4BAD-ACB2-2838B1ECF14B}"/>
    <dgm:cxn modelId="{6EBF3597-FDEF-4D96-A922-31BD1A1EE8E2}" type="presOf" srcId="{AA52E8FA-B926-4B76-B4C3-D827373CFFFE}" destId="{DD0122DB-A18D-4FF9-AAAA-D1F03AC9D738}" srcOrd="1" destOrd="0" presId="urn:microsoft.com/office/officeart/2005/8/layout/process2"/>
    <dgm:cxn modelId="{5241F69E-B68D-44C1-950B-709A51556F4E}" type="presOf" srcId="{7241FABB-7885-4D70-A48E-8AED8AD5803A}" destId="{04FB325B-2994-47DC-9D75-C16010630A0B}" srcOrd="0" destOrd="0" presId="urn:microsoft.com/office/officeart/2005/8/layout/process2"/>
    <dgm:cxn modelId="{28F0C1AD-6C0D-4925-98BC-E77A5E087196}" type="presOf" srcId="{FF532276-93C3-471C-83F7-5C93F5B9AB9D}" destId="{82789724-6AB2-442D-805C-5AF51FD692D0}" srcOrd="0" destOrd="0" presId="urn:microsoft.com/office/officeart/2005/8/layout/process2"/>
    <dgm:cxn modelId="{79130EAE-536B-4603-AFCF-3850867D4D1B}" srcId="{3D96A13B-4B02-448C-BB99-EF7CCFA6D725}" destId="{0FF1858A-0998-40AD-AC65-1225C122AABF}" srcOrd="5" destOrd="0" parTransId="{10EDC48A-0B41-4916-A59E-AD42B0225012}" sibTransId="{7845D63B-3E43-448A-9ACC-16CAF2DD5BB2}"/>
    <dgm:cxn modelId="{63B93DAE-2195-46D9-B0AC-2335C5D9C270}" type="presOf" srcId="{7845D63B-3E43-448A-9ACC-16CAF2DD5BB2}" destId="{02A1ECE7-6786-4F83-BC67-BA3308B316B6}" srcOrd="1" destOrd="0" presId="urn:microsoft.com/office/officeart/2005/8/layout/process2"/>
    <dgm:cxn modelId="{718316C0-EAD8-4393-A5DC-2D1258D2D26C}" type="presOf" srcId="{2EB91498-DE7E-48D7-B11D-7EF2BE821474}" destId="{CCF35B3E-DEF0-4071-AD8D-CFCCA405AEC1}" srcOrd="0" destOrd="0" presId="urn:microsoft.com/office/officeart/2005/8/layout/process2"/>
    <dgm:cxn modelId="{E1A279CC-DD12-4D2C-AA0E-387B5BEF6DEB}" type="presOf" srcId="{FF532276-93C3-471C-83F7-5C93F5B9AB9D}" destId="{DB03E575-8BD0-4007-B55E-95ABFBF3AD72}" srcOrd="1" destOrd="0" presId="urn:microsoft.com/office/officeart/2005/8/layout/process2"/>
    <dgm:cxn modelId="{42D166D8-18A0-49B5-9C3C-A17497C62051}" type="presOf" srcId="{55DFCF76-5A93-48C9-B1A8-4B4068D50645}" destId="{7013F7AB-752C-40E9-B0F5-EDA3AB516911}" srcOrd="0" destOrd="0" presId="urn:microsoft.com/office/officeart/2005/8/layout/process2"/>
    <dgm:cxn modelId="{EAE690D9-314C-4E8C-9531-80FB21EC79C0}" srcId="{3D96A13B-4B02-448C-BB99-EF7CCFA6D725}" destId="{792F1F7A-DD67-4CE1-A4D3-6278C72EBCA8}" srcOrd="1" destOrd="0" parTransId="{AB7105B1-958C-4DB3-B4C8-6EDF05B3F47A}" sibTransId="{AD7D415E-BCB4-46FD-8725-A71C2D72730D}"/>
    <dgm:cxn modelId="{BF10C6E3-9274-4DC3-BC76-11D763EDD672}" type="presOf" srcId="{AD7D415E-BCB4-46FD-8725-A71C2D72730D}" destId="{0E9CAB7A-90E8-4C93-8AA0-CB26DDC19936}" srcOrd="0" destOrd="0" presId="urn:microsoft.com/office/officeart/2005/8/layout/process2"/>
    <dgm:cxn modelId="{4ADE19E6-F6D5-4FDE-84EB-FA1DEA78476A}" srcId="{3D96A13B-4B02-448C-BB99-EF7CCFA6D725}" destId="{7241FABB-7885-4D70-A48E-8AED8AD5803A}" srcOrd="3" destOrd="0" parTransId="{9512C7AC-EEFE-4BAB-BC5E-169D8DCBB0FE}" sibTransId="{2EB91498-DE7E-48D7-B11D-7EF2BE821474}"/>
    <dgm:cxn modelId="{BF7896EC-6420-4C8D-A3A9-FF9A04267B69}" type="presOf" srcId="{AD7D415E-BCB4-46FD-8725-A71C2D72730D}" destId="{49520402-1399-45E4-9354-368B3CBD14CC}" srcOrd="1" destOrd="0" presId="urn:microsoft.com/office/officeart/2005/8/layout/process2"/>
    <dgm:cxn modelId="{589624ED-A5DD-40AC-9192-06FE3443C04F}" type="presOf" srcId="{67698DF0-9AAA-4BC1-B786-ED0783B9E018}" destId="{DD280494-1600-4B7C-8097-5CD1E176B9BB}" srcOrd="0" destOrd="0" presId="urn:microsoft.com/office/officeart/2005/8/layout/process2"/>
    <dgm:cxn modelId="{3F77063E-9CE0-4BB7-BB69-D25E38F8D791}" type="presParOf" srcId="{B1FB9D3B-6600-4090-B9C4-95B5E2C09737}" destId="{11AB8C2C-8A97-4F02-977C-D84F14FF5219}" srcOrd="0" destOrd="0" presId="urn:microsoft.com/office/officeart/2005/8/layout/process2"/>
    <dgm:cxn modelId="{BE4A8DB0-5D3D-4E17-8511-5BEFE346D8BE}" type="presParOf" srcId="{B1FB9D3B-6600-4090-B9C4-95B5E2C09737}" destId="{1D91FA24-77A2-494E-B8C0-06DBC9A5BE00}" srcOrd="1" destOrd="0" presId="urn:microsoft.com/office/officeart/2005/8/layout/process2"/>
    <dgm:cxn modelId="{DB85833D-BC23-4D17-97BB-F53FD44EAD15}" type="presParOf" srcId="{1D91FA24-77A2-494E-B8C0-06DBC9A5BE00}" destId="{60B672B7-2350-4A8F-B139-59B177E99381}" srcOrd="0" destOrd="0" presId="urn:microsoft.com/office/officeart/2005/8/layout/process2"/>
    <dgm:cxn modelId="{AA9AB516-1436-4D39-946B-B2F263E48FAC}" type="presParOf" srcId="{B1FB9D3B-6600-4090-B9C4-95B5E2C09737}" destId="{25AA54A7-6456-4420-AB83-CB35AFD4A764}" srcOrd="2" destOrd="0" presId="urn:microsoft.com/office/officeart/2005/8/layout/process2"/>
    <dgm:cxn modelId="{A22479B6-E8F6-4446-A72D-96A4958DFDD4}" type="presParOf" srcId="{B1FB9D3B-6600-4090-B9C4-95B5E2C09737}" destId="{0E9CAB7A-90E8-4C93-8AA0-CB26DDC19936}" srcOrd="3" destOrd="0" presId="urn:microsoft.com/office/officeart/2005/8/layout/process2"/>
    <dgm:cxn modelId="{1515FFC8-C01B-473B-B08B-820D45ADAB70}" type="presParOf" srcId="{0E9CAB7A-90E8-4C93-8AA0-CB26DDC19936}" destId="{49520402-1399-45E4-9354-368B3CBD14CC}" srcOrd="0" destOrd="0" presId="urn:microsoft.com/office/officeart/2005/8/layout/process2"/>
    <dgm:cxn modelId="{3D7721DB-0F85-4E9B-AA52-8C3F530D1ADA}" type="presParOf" srcId="{B1FB9D3B-6600-4090-B9C4-95B5E2C09737}" destId="{E28EFDD5-057F-44DE-870D-EC261DA1F007}" srcOrd="4" destOrd="0" presId="urn:microsoft.com/office/officeart/2005/8/layout/process2"/>
    <dgm:cxn modelId="{CEA1E647-86D1-4C54-806C-7460A9E57B5D}" type="presParOf" srcId="{B1FB9D3B-6600-4090-B9C4-95B5E2C09737}" destId="{3FFC363B-FB87-4366-91CE-1A2884167418}" srcOrd="5" destOrd="0" presId="urn:microsoft.com/office/officeart/2005/8/layout/process2"/>
    <dgm:cxn modelId="{86339FED-7D87-4B01-B38A-E8AE3EAA1F69}" type="presParOf" srcId="{3FFC363B-FB87-4366-91CE-1A2884167418}" destId="{DD0122DB-A18D-4FF9-AAAA-D1F03AC9D738}" srcOrd="0" destOrd="0" presId="urn:microsoft.com/office/officeart/2005/8/layout/process2"/>
    <dgm:cxn modelId="{9C388B62-F17D-4A5F-8B37-198E665C5D32}" type="presParOf" srcId="{B1FB9D3B-6600-4090-B9C4-95B5E2C09737}" destId="{04FB325B-2994-47DC-9D75-C16010630A0B}" srcOrd="6" destOrd="0" presId="urn:microsoft.com/office/officeart/2005/8/layout/process2"/>
    <dgm:cxn modelId="{F1A3992F-1A32-4544-A018-9E1F588406E7}" type="presParOf" srcId="{B1FB9D3B-6600-4090-B9C4-95B5E2C09737}" destId="{CCF35B3E-DEF0-4071-AD8D-CFCCA405AEC1}" srcOrd="7" destOrd="0" presId="urn:microsoft.com/office/officeart/2005/8/layout/process2"/>
    <dgm:cxn modelId="{28BEFCA9-EE05-4FD9-948D-FC8C3D1B637D}" type="presParOf" srcId="{CCF35B3E-DEF0-4071-AD8D-CFCCA405AEC1}" destId="{D26C2CDB-E380-4206-8DCA-682FB6AD1690}" srcOrd="0" destOrd="0" presId="urn:microsoft.com/office/officeart/2005/8/layout/process2"/>
    <dgm:cxn modelId="{9947148C-E7E2-4EAD-AF18-83AFF7180066}" type="presParOf" srcId="{B1FB9D3B-6600-4090-B9C4-95B5E2C09737}" destId="{DD280494-1600-4B7C-8097-5CD1E176B9BB}" srcOrd="8" destOrd="0" presId="urn:microsoft.com/office/officeart/2005/8/layout/process2"/>
    <dgm:cxn modelId="{482C5F31-FB68-4CB7-861A-22C735AFB781}" type="presParOf" srcId="{B1FB9D3B-6600-4090-B9C4-95B5E2C09737}" destId="{82789724-6AB2-442D-805C-5AF51FD692D0}" srcOrd="9" destOrd="0" presId="urn:microsoft.com/office/officeart/2005/8/layout/process2"/>
    <dgm:cxn modelId="{775CB7C9-73E6-4A25-90DD-3DD5F46906FB}" type="presParOf" srcId="{82789724-6AB2-442D-805C-5AF51FD692D0}" destId="{DB03E575-8BD0-4007-B55E-95ABFBF3AD72}" srcOrd="0" destOrd="0" presId="urn:microsoft.com/office/officeart/2005/8/layout/process2"/>
    <dgm:cxn modelId="{B6515CF2-1614-4D81-BE6A-846551B46CEE}" type="presParOf" srcId="{B1FB9D3B-6600-4090-B9C4-95B5E2C09737}" destId="{9BFAD72E-5D34-4448-A2D4-666EEDEBECF1}" srcOrd="10" destOrd="0" presId="urn:microsoft.com/office/officeart/2005/8/layout/process2"/>
    <dgm:cxn modelId="{CFE0A074-1371-4000-A0F9-AD3D42CDDCE4}" type="presParOf" srcId="{B1FB9D3B-6600-4090-B9C4-95B5E2C09737}" destId="{1BDB2552-1992-4DE7-BD78-D746232AE333}" srcOrd="11" destOrd="0" presId="urn:microsoft.com/office/officeart/2005/8/layout/process2"/>
    <dgm:cxn modelId="{F96E296C-8F1B-45D7-BB7B-0D6D58C902EB}" type="presParOf" srcId="{1BDB2552-1992-4DE7-BD78-D746232AE333}" destId="{02A1ECE7-6786-4F83-BC67-BA3308B316B6}" srcOrd="0" destOrd="0" presId="urn:microsoft.com/office/officeart/2005/8/layout/process2"/>
    <dgm:cxn modelId="{9A6E3E81-9DD8-464D-B1EC-FFB75753DBF8}" type="presParOf" srcId="{B1FB9D3B-6600-4090-B9C4-95B5E2C09737}" destId="{F06AED2A-D937-41A7-8B44-893D5D19688B}" srcOrd="12" destOrd="0" presId="urn:microsoft.com/office/officeart/2005/8/layout/process2"/>
    <dgm:cxn modelId="{3C280483-9265-43CC-84D6-6D3B2BEA8CFB}" type="presParOf" srcId="{B1FB9D3B-6600-4090-B9C4-95B5E2C09737}" destId="{7013F7AB-752C-40E9-B0F5-EDA3AB516911}" srcOrd="13" destOrd="0" presId="urn:microsoft.com/office/officeart/2005/8/layout/process2"/>
    <dgm:cxn modelId="{6A689C99-03B3-477F-9378-C2FA99B79287}" type="presParOf" srcId="{7013F7AB-752C-40E9-B0F5-EDA3AB516911}" destId="{3B65FB06-189C-41BA-9092-ABD9353201CA}" srcOrd="0" destOrd="0" presId="urn:microsoft.com/office/officeart/2005/8/layout/process2"/>
    <dgm:cxn modelId="{6CB796AA-000C-4F3A-9B2E-B67E55F34D82}" type="presParOf" srcId="{B1FB9D3B-6600-4090-B9C4-95B5E2C09737}" destId="{39FD6B88-F89D-4874-A0D1-956DC7361AD5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33944-281E-4ADD-9BBE-A7DF93274536}">
      <dsp:nvSpPr>
        <dsp:cNvPr id="0" name=""/>
        <dsp:cNvSpPr/>
      </dsp:nvSpPr>
      <dsp:spPr>
        <a:xfrm>
          <a:off x="3078695" y="-90474"/>
          <a:ext cx="6083969" cy="6083969"/>
        </a:xfrm>
        <a:prstGeom prst="circularArrow">
          <a:avLst>
            <a:gd name="adj1" fmla="val 5544"/>
            <a:gd name="adj2" fmla="val 330680"/>
            <a:gd name="adj3" fmla="val 14917781"/>
            <a:gd name="adj4" fmla="val 16723169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71B5D-1BB0-4E81-8E99-96E8BC47EEA0}">
      <dsp:nvSpPr>
        <dsp:cNvPr id="0" name=""/>
        <dsp:cNvSpPr/>
      </dsp:nvSpPr>
      <dsp:spPr>
        <a:xfrm>
          <a:off x="5448242" y="2204"/>
          <a:ext cx="1344875" cy="672437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 err="1"/>
            <a:t>Why</a:t>
          </a:r>
          <a:r>
            <a:rPr lang="de-AT" sz="1400" b="1" kern="1200" dirty="0"/>
            <a:t> </a:t>
          </a:r>
          <a:r>
            <a:rPr lang="de-AT" sz="1400" b="1" kern="1200" dirty="0" err="1"/>
            <a:t>to</a:t>
          </a:r>
          <a:r>
            <a:rPr lang="de-AT" sz="1400" b="1" kern="1200" dirty="0"/>
            <a:t> </a:t>
          </a:r>
          <a:r>
            <a:rPr lang="de-AT" sz="1400" b="1" kern="1200" dirty="0" err="1"/>
            <a:t>test</a:t>
          </a:r>
          <a:endParaRPr lang="de-AT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Indication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5481068" y="35030"/>
        <a:ext cx="1279223" cy="606785"/>
      </dsp:txXfrm>
    </dsp:sp>
    <dsp:sp modelId="{7482B9F6-2E6D-4731-84D1-5304AE97DB1E}">
      <dsp:nvSpPr>
        <dsp:cNvPr id="0" name=""/>
        <dsp:cNvSpPr/>
      </dsp:nvSpPr>
      <dsp:spPr>
        <a:xfrm>
          <a:off x="6850903" y="414063"/>
          <a:ext cx="1344875" cy="672437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 err="1"/>
            <a:t>What</a:t>
          </a:r>
          <a:r>
            <a:rPr lang="de-AT" sz="1400" b="1" kern="1200" dirty="0"/>
            <a:t> </a:t>
          </a:r>
          <a:r>
            <a:rPr lang="de-AT" sz="1400" b="1" kern="1200" dirty="0" err="1"/>
            <a:t>to</a:t>
          </a:r>
          <a:r>
            <a:rPr lang="de-AT" sz="1400" b="1" kern="1200" dirty="0"/>
            <a:t> </a:t>
          </a:r>
          <a:r>
            <a:rPr lang="de-AT" sz="1400" b="1" kern="1200" dirty="0" err="1"/>
            <a:t>test</a:t>
          </a:r>
          <a:br>
            <a:rPr lang="de-AT" sz="1600" kern="1200" dirty="0"/>
          </a:br>
          <a:r>
            <a:rPr lang="de-AT" sz="1200" kern="1200" dirty="0"/>
            <a:t>(Parameter </a:t>
          </a:r>
          <a:r>
            <a:rPr lang="de-AT" sz="1200" kern="1200" dirty="0" err="1"/>
            <a:t>selection</a:t>
          </a:r>
          <a:r>
            <a:rPr lang="de-AT" sz="1200" kern="1200" dirty="0"/>
            <a:t>)</a:t>
          </a:r>
        </a:p>
      </dsp:txBody>
      <dsp:txXfrm>
        <a:off x="6883729" y="446889"/>
        <a:ext cx="1279223" cy="606785"/>
      </dsp:txXfrm>
    </dsp:sp>
    <dsp:sp modelId="{8C968EB1-BA95-4AA3-915F-F4E96D2BED2B}">
      <dsp:nvSpPr>
        <dsp:cNvPr id="0" name=""/>
        <dsp:cNvSpPr/>
      </dsp:nvSpPr>
      <dsp:spPr>
        <a:xfrm>
          <a:off x="7808230" y="1518876"/>
          <a:ext cx="1344875" cy="672437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/>
            <a:t>Blood </a:t>
          </a:r>
          <a:r>
            <a:rPr lang="de-AT" sz="1400" b="1" kern="1200" dirty="0" err="1"/>
            <a:t>Collection</a:t>
          </a:r>
          <a:endParaRPr lang="de-AT" sz="1400" b="1" kern="1200" dirty="0"/>
        </a:p>
      </dsp:txBody>
      <dsp:txXfrm>
        <a:off x="7841056" y="1551702"/>
        <a:ext cx="1279223" cy="606785"/>
      </dsp:txXfrm>
    </dsp:sp>
    <dsp:sp modelId="{C1E7655D-AA7D-4410-8417-A544BFD66B0B}">
      <dsp:nvSpPr>
        <dsp:cNvPr id="0" name=""/>
        <dsp:cNvSpPr/>
      </dsp:nvSpPr>
      <dsp:spPr>
        <a:xfrm>
          <a:off x="8016277" y="2965875"/>
          <a:ext cx="1344875" cy="672437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/>
            <a:t>Sample Transport</a:t>
          </a:r>
        </a:p>
      </dsp:txBody>
      <dsp:txXfrm>
        <a:off x="8049103" y="2998701"/>
        <a:ext cx="1279223" cy="606785"/>
      </dsp:txXfrm>
    </dsp:sp>
    <dsp:sp modelId="{D612BC9C-BA7B-424F-A7BE-66E605A46B94}">
      <dsp:nvSpPr>
        <dsp:cNvPr id="0" name=""/>
        <dsp:cNvSpPr/>
      </dsp:nvSpPr>
      <dsp:spPr>
        <a:xfrm>
          <a:off x="7287139" y="4209287"/>
          <a:ext cx="1929883" cy="687258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/>
            <a:t>Lab Sample </a:t>
          </a:r>
          <a:r>
            <a:rPr lang="de-AT" sz="1400" b="1" kern="1200" dirty="0" err="1"/>
            <a:t>handling</a:t>
          </a:r>
          <a:br>
            <a:rPr lang="de-AT" sz="1600" b="1" kern="1200" dirty="0"/>
          </a:br>
          <a:r>
            <a:rPr lang="de-AT" sz="1200" kern="1200" dirty="0"/>
            <a:t>(</a:t>
          </a:r>
          <a:r>
            <a:rPr lang="de-AT" sz="1200" kern="1200" dirty="0" err="1"/>
            <a:t>Documentation</a:t>
          </a:r>
          <a:r>
            <a:rPr lang="de-AT" sz="1200" kern="1200" dirty="0"/>
            <a:t>, </a:t>
          </a:r>
          <a:r>
            <a:rPr lang="de-AT" sz="1200" kern="1200" dirty="0" err="1"/>
            <a:t>Centrifugation</a:t>
          </a:r>
          <a:r>
            <a:rPr lang="de-AT" sz="1200" kern="1200" dirty="0"/>
            <a:t>, Distribution)</a:t>
          </a:r>
        </a:p>
      </dsp:txBody>
      <dsp:txXfrm>
        <a:off x="7320688" y="4242836"/>
        <a:ext cx="1862785" cy="620160"/>
      </dsp:txXfrm>
    </dsp:sp>
    <dsp:sp modelId="{1038ADD7-EFE5-42D7-BD7E-136B8B319B37}">
      <dsp:nvSpPr>
        <dsp:cNvPr id="0" name=""/>
        <dsp:cNvSpPr/>
      </dsp:nvSpPr>
      <dsp:spPr>
        <a:xfrm>
          <a:off x="6336704" y="5088202"/>
          <a:ext cx="1344875" cy="672437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/>
            <a:t>Analysis</a:t>
          </a:r>
        </a:p>
      </dsp:txBody>
      <dsp:txXfrm>
        <a:off x="6369530" y="5121028"/>
        <a:ext cx="1279223" cy="606785"/>
      </dsp:txXfrm>
    </dsp:sp>
    <dsp:sp modelId="{30BE55CF-C9CA-4345-9037-DF44DF81E068}">
      <dsp:nvSpPr>
        <dsp:cNvPr id="0" name=""/>
        <dsp:cNvSpPr/>
      </dsp:nvSpPr>
      <dsp:spPr>
        <a:xfrm>
          <a:off x="4658800" y="5085997"/>
          <a:ext cx="1461880" cy="672437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 err="1"/>
            <a:t>Result</a:t>
          </a:r>
          <a:r>
            <a:rPr lang="de-AT" sz="1400" b="1" kern="1200" dirty="0"/>
            <a:t> Validation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(Technical, Medical)</a:t>
          </a:r>
          <a:endParaRPr lang="de-AT" sz="1200" kern="1200" dirty="0"/>
        </a:p>
      </dsp:txBody>
      <dsp:txXfrm>
        <a:off x="4691626" y="5118823"/>
        <a:ext cx="1396228" cy="606785"/>
      </dsp:txXfrm>
    </dsp:sp>
    <dsp:sp modelId="{8069058F-1AC1-44E7-88CD-DF78D92034FD}">
      <dsp:nvSpPr>
        <dsp:cNvPr id="0" name=""/>
        <dsp:cNvSpPr/>
      </dsp:nvSpPr>
      <dsp:spPr>
        <a:xfrm>
          <a:off x="3384369" y="4176463"/>
          <a:ext cx="1344875" cy="672437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Interpretation</a:t>
          </a:r>
          <a:endParaRPr lang="de-AT" sz="1400" b="1" kern="1200" dirty="0"/>
        </a:p>
      </dsp:txBody>
      <dsp:txXfrm>
        <a:off x="3417195" y="4209289"/>
        <a:ext cx="1279223" cy="606785"/>
      </dsp:txXfrm>
    </dsp:sp>
    <dsp:sp modelId="{9DEAE158-5893-40D2-B595-83AEAB6C547B}">
      <dsp:nvSpPr>
        <dsp:cNvPr id="0" name=""/>
        <dsp:cNvSpPr/>
      </dsp:nvSpPr>
      <dsp:spPr>
        <a:xfrm>
          <a:off x="2880323" y="2855957"/>
          <a:ext cx="1344875" cy="672437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/>
            <a:t>Lab Report</a:t>
          </a:r>
        </a:p>
      </dsp:txBody>
      <dsp:txXfrm>
        <a:off x="2913149" y="2888783"/>
        <a:ext cx="1279223" cy="606785"/>
      </dsp:txXfrm>
    </dsp:sp>
    <dsp:sp modelId="{23371E5B-74F8-4EF7-A9AF-83EADB26C24B}">
      <dsp:nvSpPr>
        <dsp:cNvPr id="0" name=""/>
        <dsp:cNvSpPr/>
      </dsp:nvSpPr>
      <dsp:spPr>
        <a:xfrm>
          <a:off x="3088253" y="1518876"/>
          <a:ext cx="1344875" cy="672437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Interpretation</a:t>
          </a:r>
          <a:endParaRPr lang="de-AT" sz="1400" b="1" kern="1200" dirty="0"/>
        </a:p>
      </dsp:txBody>
      <dsp:txXfrm>
        <a:off x="3121079" y="1551702"/>
        <a:ext cx="1279223" cy="606785"/>
      </dsp:txXfrm>
    </dsp:sp>
    <dsp:sp modelId="{EEF7DF04-92FE-4901-9BFE-288C879E5B15}">
      <dsp:nvSpPr>
        <dsp:cNvPr id="0" name=""/>
        <dsp:cNvSpPr/>
      </dsp:nvSpPr>
      <dsp:spPr>
        <a:xfrm>
          <a:off x="4045580" y="414063"/>
          <a:ext cx="1344875" cy="672437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400" b="1" kern="1200" dirty="0"/>
            <a:t>Medical </a:t>
          </a:r>
          <a:r>
            <a:rPr lang="de-AT" sz="1400" b="1" kern="1200" dirty="0" err="1"/>
            <a:t>Decision</a:t>
          </a:r>
          <a:endParaRPr lang="de-AT" sz="1400" b="1" kern="1200" dirty="0"/>
        </a:p>
      </dsp:txBody>
      <dsp:txXfrm>
        <a:off x="4078406" y="446889"/>
        <a:ext cx="1279223" cy="6067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D7666-7C6D-4563-9517-952FB243EA77}">
      <dsp:nvSpPr>
        <dsp:cNvPr id="0" name=""/>
        <dsp:cNvSpPr/>
      </dsp:nvSpPr>
      <dsp:spPr>
        <a:xfrm>
          <a:off x="7531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 err="1"/>
            <a:t>Pre</a:t>
          </a:r>
          <a:r>
            <a:rPr lang="de-DE" sz="3500" kern="1200" dirty="0"/>
            <a:t>-Sampling</a:t>
          </a:r>
          <a:endParaRPr lang="de-AT" sz="3500" kern="1200" dirty="0"/>
        </a:p>
      </dsp:txBody>
      <dsp:txXfrm>
        <a:off x="47089" y="192342"/>
        <a:ext cx="2171907" cy="1271498"/>
      </dsp:txXfrm>
    </dsp:sp>
    <dsp:sp modelId="{A0A68D78-FA8A-44B8-A3B5-B4D3DCC56BCD}">
      <dsp:nvSpPr>
        <dsp:cNvPr id="0" name=""/>
        <dsp:cNvSpPr/>
      </dsp:nvSpPr>
      <dsp:spPr>
        <a:xfrm>
          <a:off x="2483657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2483657" y="660616"/>
        <a:ext cx="334051" cy="334951"/>
      </dsp:txXfrm>
    </dsp:sp>
    <dsp:sp modelId="{7015EED0-502A-42A3-86B0-84E9290D30E8}">
      <dsp:nvSpPr>
        <dsp:cNvPr id="0" name=""/>
        <dsp:cNvSpPr/>
      </dsp:nvSpPr>
      <dsp:spPr>
        <a:xfrm>
          <a:off x="3158964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Sampling</a:t>
          </a:r>
          <a:endParaRPr lang="de-AT" sz="3500" kern="1200" dirty="0"/>
        </a:p>
      </dsp:txBody>
      <dsp:txXfrm>
        <a:off x="3198522" y="192342"/>
        <a:ext cx="2171907" cy="1271498"/>
      </dsp:txXfrm>
    </dsp:sp>
    <dsp:sp modelId="{7B3A705D-CC8D-4762-BCFB-DAE41C7BD771}">
      <dsp:nvSpPr>
        <dsp:cNvPr id="0" name=""/>
        <dsp:cNvSpPr/>
      </dsp:nvSpPr>
      <dsp:spPr>
        <a:xfrm>
          <a:off x="5635090" y="548965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2400" kern="1200"/>
        </a:p>
      </dsp:txBody>
      <dsp:txXfrm>
        <a:off x="5635090" y="660616"/>
        <a:ext cx="334051" cy="334951"/>
      </dsp:txXfrm>
    </dsp:sp>
    <dsp:sp modelId="{30B478A1-B155-422D-A388-AFA4D7FB626A}">
      <dsp:nvSpPr>
        <dsp:cNvPr id="0" name=""/>
        <dsp:cNvSpPr/>
      </dsp:nvSpPr>
      <dsp:spPr>
        <a:xfrm>
          <a:off x="6310397" y="152784"/>
          <a:ext cx="2251023" cy="13506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dirty="0"/>
            <a:t>Post-Sampling</a:t>
          </a:r>
          <a:endParaRPr lang="de-AT" sz="3500" kern="1200" dirty="0"/>
        </a:p>
      </dsp:txBody>
      <dsp:txXfrm>
        <a:off x="6349955" y="192342"/>
        <a:ext cx="2171907" cy="1271498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3740-AC91-4540-98DA-3B82E7ED3223}">
      <dsp:nvSpPr>
        <dsp:cNvPr id="0" name=""/>
        <dsp:cNvSpPr/>
      </dsp:nvSpPr>
      <dsp:spPr>
        <a:xfrm>
          <a:off x="346607" y="1160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Workplace</a:t>
          </a:r>
          <a:r>
            <a:rPr lang="de-DE" sz="1200" kern="1200" dirty="0"/>
            <a:t> </a:t>
          </a:r>
          <a:r>
            <a:rPr lang="de-DE" sz="1200" kern="1200" dirty="0" err="1"/>
            <a:t>preparation</a:t>
          </a:r>
          <a:endParaRPr lang="de-AT" sz="1200" kern="1200" dirty="0"/>
        </a:p>
      </dsp:txBody>
      <dsp:txXfrm>
        <a:off x="358708" y="13261"/>
        <a:ext cx="1514830" cy="388961"/>
      </dsp:txXfrm>
    </dsp:sp>
    <dsp:sp modelId="{2E665667-BB49-41CF-BAFB-1B9208CCC679}">
      <dsp:nvSpPr>
        <dsp:cNvPr id="0" name=""/>
        <dsp:cNvSpPr/>
      </dsp:nvSpPr>
      <dsp:spPr>
        <a:xfrm rot="5400000">
          <a:off x="1038655" y="424652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40146"/>
        <a:ext cx="111553" cy="108455"/>
      </dsp:txXfrm>
    </dsp:sp>
    <dsp:sp modelId="{1D6D0F8E-8D3C-4B3C-8274-51B9538F5D5B}">
      <dsp:nvSpPr>
        <dsp:cNvPr id="0" name=""/>
        <dsp:cNvSpPr/>
      </dsp:nvSpPr>
      <dsp:spPr>
        <a:xfrm>
          <a:off x="346607" y="620905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Test </a:t>
          </a:r>
          <a:r>
            <a:rPr lang="de-DE" sz="1200" kern="1200" dirty="0" err="1"/>
            <a:t>request</a:t>
          </a:r>
          <a:endParaRPr lang="de-AT" sz="1200" kern="1200" dirty="0"/>
        </a:p>
      </dsp:txBody>
      <dsp:txXfrm>
        <a:off x="358708" y="633006"/>
        <a:ext cx="1514830" cy="388961"/>
      </dsp:txXfrm>
    </dsp:sp>
    <dsp:sp modelId="{C14A17A0-3EE6-4FB5-AE4E-9985B411875B}">
      <dsp:nvSpPr>
        <dsp:cNvPr id="0" name=""/>
        <dsp:cNvSpPr/>
      </dsp:nvSpPr>
      <dsp:spPr>
        <a:xfrm rot="5400000">
          <a:off x="1038655" y="1044397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059891"/>
        <a:ext cx="111553" cy="108455"/>
      </dsp:txXfrm>
    </dsp:sp>
    <dsp:sp modelId="{11AB8C2C-8A97-4F02-977C-D84F14FF5219}">
      <dsp:nvSpPr>
        <dsp:cNvPr id="0" name=""/>
        <dsp:cNvSpPr/>
      </dsp:nvSpPr>
      <dsp:spPr>
        <a:xfrm>
          <a:off x="346607" y="1240649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Communication</a:t>
          </a:r>
          <a:endParaRPr lang="de-AT" sz="1200" kern="1200" dirty="0"/>
        </a:p>
      </dsp:txBody>
      <dsp:txXfrm>
        <a:off x="358708" y="1252750"/>
        <a:ext cx="1514830" cy="388961"/>
      </dsp:txXfrm>
    </dsp:sp>
    <dsp:sp modelId="{1D91FA24-77A2-494E-B8C0-06DBC9A5BE00}">
      <dsp:nvSpPr>
        <dsp:cNvPr id="0" name=""/>
        <dsp:cNvSpPr/>
      </dsp:nvSpPr>
      <dsp:spPr>
        <a:xfrm rot="5400000">
          <a:off x="1038655" y="1664141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1679635"/>
        <a:ext cx="111553" cy="108455"/>
      </dsp:txXfrm>
    </dsp:sp>
    <dsp:sp modelId="{25AA54A7-6456-4420-AB83-CB35AFD4A764}">
      <dsp:nvSpPr>
        <dsp:cNvPr id="0" name=""/>
        <dsp:cNvSpPr/>
      </dsp:nvSpPr>
      <dsp:spPr>
        <a:xfrm>
          <a:off x="346607" y="1860394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identification</a:t>
          </a:r>
          <a:endParaRPr lang="de-AT" sz="1200" kern="1200" dirty="0"/>
        </a:p>
      </dsp:txBody>
      <dsp:txXfrm>
        <a:off x="358708" y="1872495"/>
        <a:ext cx="1514830" cy="388961"/>
      </dsp:txXfrm>
    </dsp:sp>
    <dsp:sp modelId="{0E9CAB7A-90E8-4C93-8AA0-CB26DDC19936}">
      <dsp:nvSpPr>
        <dsp:cNvPr id="0" name=""/>
        <dsp:cNvSpPr/>
      </dsp:nvSpPr>
      <dsp:spPr>
        <a:xfrm rot="5400000">
          <a:off x="1038655" y="2283886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299380"/>
        <a:ext cx="111553" cy="108455"/>
      </dsp:txXfrm>
    </dsp:sp>
    <dsp:sp modelId="{E28EFDD5-057F-44DE-870D-EC261DA1F007}">
      <dsp:nvSpPr>
        <dsp:cNvPr id="0" name=""/>
        <dsp:cNvSpPr/>
      </dsp:nvSpPr>
      <dsp:spPr>
        <a:xfrm>
          <a:off x="346607" y="2480138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Patient </a:t>
          </a:r>
          <a:r>
            <a:rPr lang="de-DE" sz="1200" kern="1200" dirty="0" err="1"/>
            <a:t>preparation</a:t>
          </a:r>
          <a:endParaRPr lang="de-DE" sz="1200" kern="1200" dirty="0"/>
        </a:p>
      </dsp:txBody>
      <dsp:txXfrm>
        <a:off x="358708" y="2492239"/>
        <a:ext cx="1514830" cy="388961"/>
      </dsp:txXfrm>
    </dsp:sp>
    <dsp:sp modelId="{3FFC363B-FB87-4366-91CE-1A2884167418}">
      <dsp:nvSpPr>
        <dsp:cNvPr id="0" name=""/>
        <dsp:cNvSpPr/>
      </dsp:nvSpPr>
      <dsp:spPr>
        <a:xfrm rot="5400000">
          <a:off x="1038655" y="2903630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2919124"/>
        <a:ext cx="111553" cy="108455"/>
      </dsp:txXfrm>
    </dsp:sp>
    <dsp:sp modelId="{DD280494-1600-4B7C-8097-5CD1E176B9BB}">
      <dsp:nvSpPr>
        <dsp:cNvPr id="0" name=""/>
        <dsp:cNvSpPr/>
      </dsp:nvSpPr>
      <dsp:spPr>
        <a:xfrm>
          <a:off x="346607" y="3099883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Label </a:t>
          </a:r>
          <a:r>
            <a:rPr lang="de-DE" sz="1200" kern="1200" dirty="0" err="1"/>
            <a:t>tubes</a:t>
          </a:r>
          <a:r>
            <a:rPr lang="de-DE" sz="1200" kern="1200" dirty="0"/>
            <a:t>*</a:t>
          </a:r>
          <a:endParaRPr lang="de-AT" sz="1200" kern="1200" dirty="0"/>
        </a:p>
      </dsp:txBody>
      <dsp:txXfrm>
        <a:off x="358708" y="3111984"/>
        <a:ext cx="1514830" cy="388961"/>
      </dsp:txXfrm>
    </dsp:sp>
    <dsp:sp modelId="{82789724-6AB2-442D-805C-5AF51FD692D0}">
      <dsp:nvSpPr>
        <dsp:cNvPr id="0" name=""/>
        <dsp:cNvSpPr/>
      </dsp:nvSpPr>
      <dsp:spPr>
        <a:xfrm rot="5400000">
          <a:off x="1038655" y="3523375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3538869"/>
        <a:ext cx="111553" cy="108455"/>
      </dsp:txXfrm>
    </dsp:sp>
    <dsp:sp modelId="{6355D51B-3DAF-4E1C-94B8-25C138DB0D59}">
      <dsp:nvSpPr>
        <dsp:cNvPr id="0" name=""/>
        <dsp:cNvSpPr/>
      </dsp:nvSpPr>
      <dsp:spPr>
        <a:xfrm>
          <a:off x="346607" y="3719627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 err="1"/>
            <a:t>Assemble</a:t>
          </a:r>
          <a:r>
            <a:rPr lang="de-DE" sz="1200" kern="1200" dirty="0"/>
            <a:t> </a:t>
          </a:r>
          <a:r>
            <a:rPr lang="de-DE" sz="1200" kern="1200" dirty="0" err="1"/>
            <a:t>supplies</a:t>
          </a:r>
          <a:endParaRPr lang="de-AT" sz="1200" kern="1200" dirty="0"/>
        </a:p>
      </dsp:txBody>
      <dsp:txXfrm>
        <a:off x="358708" y="3731728"/>
        <a:ext cx="1514830" cy="388961"/>
      </dsp:txXfrm>
    </dsp:sp>
    <dsp:sp modelId="{6F9F30B0-CBF6-4658-9ABF-454D27E030A3}">
      <dsp:nvSpPr>
        <dsp:cNvPr id="0" name=""/>
        <dsp:cNvSpPr/>
      </dsp:nvSpPr>
      <dsp:spPr>
        <a:xfrm rot="5400000">
          <a:off x="1038655" y="4143119"/>
          <a:ext cx="154936" cy="185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1060347" y="4158613"/>
        <a:ext cx="111553" cy="108455"/>
      </dsp:txXfrm>
    </dsp:sp>
    <dsp:sp modelId="{DAC4F400-5FB0-4CB8-B191-C0BD5A1F9215}">
      <dsp:nvSpPr>
        <dsp:cNvPr id="0" name=""/>
        <dsp:cNvSpPr/>
      </dsp:nvSpPr>
      <dsp:spPr>
        <a:xfrm>
          <a:off x="346607" y="4339372"/>
          <a:ext cx="1539032" cy="4131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(</a:t>
          </a:r>
          <a:r>
            <a:rPr lang="de-DE" sz="1200" kern="1200" dirty="0" err="1"/>
            <a:t>Sanitize</a:t>
          </a:r>
          <a:r>
            <a:rPr lang="de-DE" sz="1200" kern="1200" dirty="0"/>
            <a:t> </a:t>
          </a:r>
          <a:r>
            <a:rPr lang="de-DE" sz="1200" kern="1200" dirty="0" err="1"/>
            <a:t>hands</a:t>
          </a:r>
          <a:r>
            <a:rPr lang="de-DE" sz="1200" kern="1200" dirty="0"/>
            <a:t>)</a:t>
          </a:r>
          <a:endParaRPr lang="de-AT" sz="1200" kern="1200" dirty="0"/>
        </a:p>
      </dsp:txBody>
      <dsp:txXfrm>
        <a:off x="358708" y="4351473"/>
        <a:ext cx="1514830" cy="388961"/>
      </dsp:txXfrm>
    </dsp:sp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4C66F-C81F-43FF-BE42-1C1E4542DB5B}">
      <dsp:nvSpPr>
        <dsp:cNvPr id="0" name=""/>
        <dsp:cNvSpPr/>
      </dsp:nvSpPr>
      <dsp:spPr>
        <a:xfrm>
          <a:off x="195300" y="1160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Draw tubes in order</a:t>
          </a:r>
          <a:endParaRPr lang="de-AT" sz="1300" kern="1200" dirty="0"/>
        </a:p>
      </dsp:txBody>
      <dsp:txXfrm>
        <a:off x="207398" y="13258"/>
        <a:ext cx="1601426" cy="388865"/>
      </dsp:txXfrm>
    </dsp:sp>
    <dsp:sp modelId="{FF2E3943-0DDA-4862-ABA8-9A553EE3973E}">
      <dsp:nvSpPr>
        <dsp:cNvPr id="0" name=""/>
        <dsp:cNvSpPr/>
      </dsp:nvSpPr>
      <dsp:spPr>
        <a:xfrm rot="5400000">
          <a:off x="930662" y="424548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40038"/>
        <a:ext cx="111527" cy="108429"/>
      </dsp:txXfrm>
    </dsp:sp>
    <dsp:sp modelId="{9A446D4F-D2C0-4E4E-8615-D556555E0639}">
      <dsp:nvSpPr>
        <dsp:cNvPr id="0" name=""/>
        <dsp:cNvSpPr/>
      </dsp:nvSpPr>
      <dsp:spPr>
        <a:xfrm>
          <a:off x="195300" y="620752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Remove needle </a:t>
          </a:r>
          <a:endParaRPr lang="de-AT" sz="1300" kern="1200" dirty="0"/>
        </a:p>
      </dsp:txBody>
      <dsp:txXfrm>
        <a:off x="207398" y="632850"/>
        <a:ext cx="1601426" cy="388865"/>
      </dsp:txXfrm>
    </dsp:sp>
    <dsp:sp modelId="{8C45B0EB-EB63-4389-BC03-3A1D8D950162}">
      <dsp:nvSpPr>
        <dsp:cNvPr id="0" name=""/>
        <dsp:cNvSpPr/>
      </dsp:nvSpPr>
      <dsp:spPr>
        <a:xfrm rot="5400000">
          <a:off x="930662" y="1044140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059630"/>
        <a:ext cx="111527" cy="108429"/>
      </dsp:txXfrm>
    </dsp:sp>
    <dsp:sp modelId="{14690839-93A9-4472-8C14-3B37C9A3DE9E}">
      <dsp:nvSpPr>
        <dsp:cNvPr id="0" name=""/>
        <dsp:cNvSpPr/>
      </dsp:nvSpPr>
      <dsp:spPr>
        <a:xfrm>
          <a:off x="195300" y="1240344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Dispose of needle </a:t>
          </a:r>
          <a:endParaRPr lang="de-AT" sz="1300" kern="1200" dirty="0"/>
        </a:p>
      </dsp:txBody>
      <dsp:txXfrm>
        <a:off x="207398" y="1252442"/>
        <a:ext cx="1601426" cy="388865"/>
      </dsp:txXfrm>
    </dsp:sp>
    <dsp:sp modelId="{8F4B100F-0B9E-4A04-BA8A-C9E5BDFF34CF}">
      <dsp:nvSpPr>
        <dsp:cNvPr id="0" name=""/>
        <dsp:cNvSpPr/>
      </dsp:nvSpPr>
      <dsp:spPr>
        <a:xfrm rot="5400000">
          <a:off x="930662" y="1663732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1679222"/>
        <a:ext cx="111527" cy="108429"/>
      </dsp:txXfrm>
    </dsp:sp>
    <dsp:sp modelId="{F807A87D-2210-4B5E-A4CB-9DDB12DB9125}">
      <dsp:nvSpPr>
        <dsp:cNvPr id="0" name=""/>
        <dsp:cNvSpPr/>
      </dsp:nvSpPr>
      <dsp:spPr>
        <a:xfrm>
          <a:off x="195300" y="1859937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Bandage puncture site </a:t>
          </a:r>
          <a:endParaRPr lang="de-AT" sz="1300" kern="1200" dirty="0"/>
        </a:p>
      </dsp:txBody>
      <dsp:txXfrm>
        <a:off x="207398" y="1872035"/>
        <a:ext cx="1601426" cy="388865"/>
      </dsp:txXfrm>
    </dsp:sp>
    <dsp:sp modelId="{A0A745EE-4080-456F-B66D-ECC92D1B812C}">
      <dsp:nvSpPr>
        <dsp:cNvPr id="0" name=""/>
        <dsp:cNvSpPr/>
      </dsp:nvSpPr>
      <dsp:spPr>
        <a:xfrm rot="5400000">
          <a:off x="930662" y="2283325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298815"/>
        <a:ext cx="111527" cy="108429"/>
      </dsp:txXfrm>
    </dsp:sp>
    <dsp:sp modelId="{811CA75B-BAB6-4BC7-BB30-9A0AAD3EA78A}">
      <dsp:nvSpPr>
        <dsp:cNvPr id="0" name=""/>
        <dsp:cNvSpPr/>
      </dsp:nvSpPr>
      <dsp:spPr>
        <a:xfrm>
          <a:off x="195300" y="2479529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Advise</a:t>
          </a:r>
          <a:r>
            <a:rPr lang="de-DE" sz="1300" kern="1200" dirty="0"/>
            <a:t> </a:t>
          </a:r>
          <a:r>
            <a:rPr lang="de-DE" sz="1300" kern="1200" dirty="0" err="1"/>
            <a:t>patient</a:t>
          </a:r>
          <a:endParaRPr lang="de-AT" sz="1300" kern="1200" dirty="0"/>
        </a:p>
      </dsp:txBody>
      <dsp:txXfrm>
        <a:off x="207398" y="2491627"/>
        <a:ext cx="1601426" cy="388865"/>
      </dsp:txXfrm>
    </dsp:sp>
    <dsp:sp modelId="{5ABF4227-39FC-474B-8BDC-39F629F3BFD2}">
      <dsp:nvSpPr>
        <dsp:cNvPr id="0" name=""/>
        <dsp:cNvSpPr/>
      </dsp:nvSpPr>
      <dsp:spPr>
        <a:xfrm rot="5400000">
          <a:off x="930662" y="2902917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2918407"/>
        <a:ext cx="111527" cy="108429"/>
      </dsp:txXfrm>
    </dsp:sp>
    <dsp:sp modelId="{3A9CE811-66AC-43F4-B44D-EA32AF4C4839}">
      <dsp:nvSpPr>
        <dsp:cNvPr id="0" name=""/>
        <dsp:cNvSpPr/>
      </dsp:nvSpPr>
      <dsp:spPr>
        <a:xfrm>
          <a:off x="195300" y="3099121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Invert all tubes </a:t>
          </a:r>
          <a:endParaRPr lang="de-AT" sz="1300" kern="1200" dirty="0"/>
        </a:p>
      </dsp:txBody>
      <dsp:txXfrm>
        <a:off x="207398" y="3111219"/>
        <a:ext cx="1601426" cy="388865"/>
      </dsp:txXfrm>
    </dsp:sp>
    <dsp:sp modelId="{BB87810F-0FA3-4883-99F6-D70C9D6C7E94}">
      <dsp:nvSpPr>
        <dsp:cNvPr id="0" name=""/>
        <dsp:cNvSpPr/>
      </dsp:nvSpPr>
      <dsp:spPr>
        <a:xfrm rot="5400000">
          <a:off x="930662" y="3522509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3537999"/>
        <a:ext cx="111527" cy="108429"/>
      </dsp:txXfrm>
    </dsp:sp>
    <dsp:sp modelId="{56829AC1-750B-462D-A227-CC81E78066C0}">
      <dsp:nvSpPr>
        <dsp:cNvPr id="0" name=""/>
        <dsp:cNvSpPr/>
      </dsp:nvSpPr>
      <dsp:spPr>
        <a:xfrm>
          <a:off x="195300" y="3718713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Remove </a:t>
          </a:r>
          <a:r>
            <a:rPr lang="de-DE" sz="1300" kern="1200" dirty="0" err="1"/>
            <a:t>gloves</a:t>
          </a:r>
          <a:endParaRPr lang="de-AT" sz="1300" kern="1200" dirty="0"/>
        </a:p>
      </dsp:txBody>
      <dsp:txXfrm>
        <a:off x="207398" y="3730811"/>
        <a:ext cx="1601426" cy="388865"/>
      </dsp:txXfrm>
    </dsp:sp>
    <dsp:sp modelId="{05131482-E7E4-4CC6-B79D-AE88E5CBB2AF}">
      <dsp:nvSpPr>
        <dsp:cNvPr id="0" name=""/>
        <dsp:cNvSpPr/>
      </dsp:nvSpPr>
      <dsp:spPr>
        <a:xfrm rot="5400000">
          <a:off x="930662" y="4142101"/>
          <a:ext cx="154898" cy="18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348" y="4157591"/>
        <a:ext cx="111527" cy="108429"/>
      </dsp:txXfrm>
    </dsp:sp>
    <dsp:sp modelId="{6E1CAA8E-8D1D-4C4C-B102-A216CCE5F9BC}">
      <dsp:nvSpPr>
        <dsp:cNvPr id="0" name=""/>
        <dsp:cNvSpPr/>
      </dsp:nvSpPr>
      <dsp:spPr>
        <a:xfrm>
          <a:off x="195300" y="4338306"/>
          <a:ext cx="1625622" cy="4130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i="1" kern="1200" dirty="0"/>
            <a:t>(Label </a:t>
          </a:r>
          <a:r>
            <a:rPr lang="de-DE" sz="1300" i="1" kern="1200" dirty="0" err="1"/>
            <a:t>tubes</a:t>
          </a:r>
          <a:r>
            <a:rPr lang="de-DE" sz="1300" i="1" kern="1200" dirty="0"/>
            <a:t>)*</a:t>
          </a:r>
          <a:endParaRPr lang="de-AT" sz="1300" i="1" kern="1200" dirty="0"/>
        </a:p>
      </dsp:txBody>
      <dsp:txXfrm>
        <a:off x="207398" y="4350404"/>
        <a:ext cx="1601426" cy="388865"/>
      </dsp:txXfrm>
    </dsp:sp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BAE0-50CB-4A78-8014-0756649330C7}">
      <dsp:nvSpPr>
        <dsp:cNvPr id="0" name=""/>
        <dsp:cNvSpPr/>
      </dsp:nvSpPr>
      <dsp:spPr>
        <a:xfrm>
          <a:off x="229535" y="123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Advise patient to rest </a:t>
          </a:r>
          <a:endParaRPr lang="de-AT" sz="1300" kern="1200" dirty="0"/>
        </a:p>
      </dsp:txBody>
      <dsp:txXfrm>
        <a:off x="241343" y="11931"/>
        <a:ext cx="1533536" cy="379530"/>
      </dsp:txXfrm>
    </dsp:sp>
    <dsp:sp modelId="{8D509805-FEE5-48AE-9C4B-38FA56ED964E}">
      <dsp:nvSpPr>
        <dsp:cNvPr id="0" name=""/>
        <dsp:cNvSpPr/>
      </dsp:nvSpPr>
      <dsp:spPr>
        <a:xfrm rot="5400000">
          <a:off x="932522" y="413348"/>
          <a:ext cx="151179" cy="1814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3687" y="428466"/>
        <a:ext cx="108849" cy="105825"/>
      </dsp:txXfrm>
    </dsp:sp>
    <dsp:sp modelId="{4BD65FFB-36EE-46CC-AA55-5A4E1BCC869F}">
      <dsp:nvSpPr>
        <dsp:cNvPr id="0" name=""/>
        <dsp:cNvSpPr/>
      </dsp:nvSpPr>
      <dsp:spPr>
        <a:xfrm>
          <a:off x="229535" y="604842"/>
          <a:ext cx="1557152" cy="4031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Transport </a:t>
          </a:r>
          <a:r>
            <a:rPr lang="de-DE" sz="1300" kern="1200" dirty="0" err="1"/>
            <a:t>the</a:t>
          </a:r>
          <a:r>
            <a:rPr lang="de-DE" sz="1300" kern="1200" dirty="0"/>
            <a:t> sample</a:t>
          </a:r>
          <a:endParaRPr lang="de-AT" sz="1300" kern="1200" dirty="0"/>
        </a:p>
      </dsp:txBody>
      <dsp:txXfrm>
        <a:off x="241343" y="616650"/>
        <a:ext cx="1533536" cy="3795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B8C2C-8A97-4F02-977C-D84F14FF5219}">
      <dsp:nvSpPr>
        <dsp:cNvPr id="0" name=""/>
        <dsp:cNvSpPr/>
      </dsp:nvSpPr>
      <dsp:spPr>
        <a:xfrm>
          <a:off x="224874" y="1163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Put</a:t>
          </a:r>
          <a:r>
            <a:rPr lang="de-DE" sz="1400" kern="1200" dirty="0"/>
            <a:t> on </a:t>
          </a:r>
          <a:r>
            <a:rPr lang="de-DE" sz="1400" kern="1200" dirty="0" err="1"/>
            <a:t>gloves</a:t>
          </a:r>
          <a:endParaRPr lang="de-AT" sz="1400" kern="1200" dirty="0"/>
        </a:p>
      </dsp:txBody>
      <dsp:txXfrm>
        <a:off x="237002" y="13291"/>
        <a:ext cx="1542219" cy="389811"/>
      </dsp:txXfrm>
    </dsp:sp>
    <dsp:sp modelId="{1D91FA24-77A2-494E-B8C0-06DBC9A5BE00}">
      <dsp:nvSpPr>
        <dsp:cNvPr id="0" name=""/>
        <dsp:cNvSpPr/>
      </dsp:nvSpPr>
      <dsp:spPr>
        <a:xfrm rot="5400000">
          <a:off x="930474" y="425582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41109"/>
        <a:ext cx="111798" cy="108693"/>
      </dsp:txXfrm>
    </dsp:sp>
    <dsp:sp modelId="{25AA54A7-6456-4420-AB83-CB35AFD4A764}">
      <dsp:nvSpPr>
        <dsp:cNvPr id="0" name=""/>
        <dsp:cNvSpPr/>
      </dsp:nvSpPr>
      <dsp:spPr>
        <a:xfrm>
          <a:off x="224874" y="622264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Apply</a:t>
          </a:r>
          <a:r>
            <a:rPr lang="de-DE" sz="1400" kern="1200" dirty="0"/>
            <a:t> </a:t>
          </a:r>
          <a:r>
            <a:rPr lang="de-DE" sz="1400" kern="1200" dirty="0" err="1"/>
            <a:t>tourniquet</a:t>
          </a:r>
          <a:endParaRPr lang="de-AT" sz="1400" kern="1200" dirty="0"/>
        </a:p>
      </dsp:txBody>
      <dsp:txXfrm>
        <a:off x="237002" y="634392"/>
        <a:ext cx="1542219" cy="389811"/>
      </dsp:txXfrm>
    </dsp:sp>
    <dsp:sp modelId="{0E9CAB7A-90E8-4C93-8AA0-CB26DDC19936}">
      <dsp:nvSpPr>
        <dsp:cNvPr id="0" name=""/>
        <dsp:cNvSpPr/>
      </dsp:nvSpPr>
      <dsp:spPr>
        <a:xfrm rot="5400000">
          <a:off x="930474" y="1046683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062210"/>
        <a:ext cx="111798" cy="108693"/>
      </dsp:txXfrm>
    </dsp:sp>
    <dsp:sp modelId="{E28EFDD5-057F-44DE-870D-EC261DA1F007}">
      <dsp:nvSpPr>
        <dsp:cNvPr id="0" name=""/>
        <dsp:cNvSpPr/>
      </dsp:nvSpPr>
      <dsp:spPr>
        <a:xfrm>
          <a:off x="224874" y="1243365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Select puncture site </a:t>
          </a:r>
          <a:endParaRPr lang="de-DE" sz="1400" kern="1200" dirty="0"/>
        </a:p>
      </dsp:txBody>
      <dsp:txXfrm>
        <a:off x="237002" y="1255493"/>
        <a:ext cx="1542219" cy="389811"/>
      </dsp:txXfrm>
    </dsp:sp>
    <dsp:sp modelId="{3FFC363B-FB87-4366-91CE-1A2884167418}">
      <dsp:nvSpPr>
        <dsp:cNvPr id="0" name=""/>
        <dsp:cNvSpPr/>
      </dsp:nvSpPr>
      <dsp:spPr>
        <a:xfrm rot="5400000">
          <a:off x="930474" y="1667784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1683311"/>
        <a:ext cx="111798" cy="108693"/>
      </dsp:txXfrm>
    </dsp:sp>
    <dsp:sp modelId="{04FB325B-2994-47DC-9D75-C16010630A0B}">
      <dsp:nvSpPr>
        <dsp:cNvPr id="0" name=""/>
        <dsp:cNvSpPr/>
      </dsp:nvSpPr>
      <dsp:spPr>
        <a:xfrm>
          <a:off x="224874" y="1864466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Clean sampling site </a:t>
          </a:r>
          <a:endParaRPr lang="de-DE" sz="1400" kern="1200" dirty="0"/>
        </a:p>
      </dsp:txBody>
      <dsp:txXfrm>
        <a:off x="237002" y="1876594"/>
        <a:ext cx="1542219" cy="389811"/>
      </dsp:txXfrm>
    </dsp:sp>
    <dsp:sp modelId="{CCF35B3E-DEF0-4071-AD8D-CFCCA405AEC1}">
      <dsp:nvSpPr>
        <dsp:cNvPr id="0" name=""/>
        <dsp:cNvSpPr/>
      </dsp:nvSpPr>
      <dsp:spPr>
        <a:xfrm rot="5400000">
          <a:off x="930474" y="2288885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304412"/>
        <a:ext cx="111798" cy="108693"/>
      </dsp:txXfrm>
    </dsp:sp>
    <dsp:sp modelId="{DD280494-1600-4B7C-8097-5CD1E176B9BB}">
      <dsp:nvSpPr>
        <dsp:cNvPr id="0" name=""/>
        <dsp:cNvSpPr/>
      </dsp:nvSpPr>
      <dsp:spPr>
        <a:xfrm>
          <a:off x="224874" y="2485567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Puncture the vein</a:t>
          </a:r>
          <a:endParaRPr lang="de-AT" sz="1400" kern="1200" dirty="0"/>
        </a:p>
      </dsp:txBody>
      <dsp:txXfrm>
        <a:off x="237002" y="2497695"/>
        <a:ext cx="1542219" cy="389811"/>
      </dsp:txXfrm>
    </dsp:sp>
    <dsp:sp modelId="{82789724-6AB2-442D-805C-5AF51FD692D0}">
      <dsp:nvSpPr>
        <dsp:cNvPr id="0" name=""/>
        <dsp:cNvSpPr/>
      </dsp:nvSpPr>
      <dsp:spPr>
        <a:xfrm rot="5400000">
          <a:off x="930474" y="2909986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2925513"/>
        <a:ext cx="111798" cy="108693"/>
      </dsp:txXfrm>
    </dsp:sp>
    <dsp:sp modelId="{9BFAD72E-5D34-4448-A2D4-666EEDEBECF1}">
      <dsp:nvSpPr>
        <dsp:cNvPr id="0" name=""/>
        <dsp:cNvSpPr/>
      </dsp:nvSpPr>
      <dsp:spPr>
        <a:xfrm>
          <a:off x="224874" y="3106668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Draw first tube</a:t>
          </a:r>
          <a:endParaRPr lang="de-AT" sz="1400" kern="1200" dirty="0"/>
        </a:p>
      </dsp:txBody>
      <dsp:txXfrm>
        <a:off x="237002" y="3118796"/>
        <a:ext cx="1542219" cy="389811"/>
      </dsp:txXfrm>
    </dsp:sp>
    <dsp:sp modelId="{1BDB2552-1992-4DE7-BD78-D746232AE333}">
      <dsp:nvSpPr>
        <dsp:cNvPr id="0" name=""/>
        <dsp:cNvSpPr/>
      </dsp:nvSpPr>
      <dsp:spPr>
        <a:xfrm rot="5400000">
          <a:off x="930474" y="3531087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3546614"/>
        <a:ext cx="111798" cy="108693"/>
      </dsp:txXfrm>
    </dsp:sp>
    <dsp:sp modelId="{F06AED2A-D937-41A7-8B44-893D5D19688B}">
      <dsp:nvSpPr>
        <dsp:cNvPr id="0" name=""/>
        <dsp:cNvSpPr/>
      </dsp:nvSpPr>
      <dsp:spPr>
        <a:xfrm>
          <a:off x="224874" y="3727769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Release tourniquet </a:t>
          </a:r>
          <a:endParaRPr lang="de-AT" sz="1400" kern="1200" dirty="0"/>
        </a:p>
      </dsp:txBody>
      <dsp:txXfrm>
        <a:off x="237002" y="3739897"/>
        <a:ext cx="1542219" cy="389811"/>
      </dsp:txXfrm>
    </dsp:sp>
    <dsp:sp modelId="{7013F7AB-752C-40E9-B0F5-EDA3AB516911}">
      <dsp:nvSpPr>
        <dsp:cNvPr id="0" name=""/>
        <dsp:cNvSpPr/>
      </dsp:nvSpPr>
      <dsp:spPr>
        <a:xfrm rot="5400000">
          <a:off x="930474" y="4152188"/>
          <a:ext cx="155275" cy="1863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700" kern="1200"/>
        </a:p>
      </dsp:txBody>
      <dsp:txXfrm rot="-5400000">
        <a:off x="952213" y="4167715"/>
        <a:ext cx="111798" cy="108693"/>
      </dsp:txXfrm>
    </dsp:sp>
    <dsp:sp modelId="{39FD6B88-F89D-4874-A0D1-956DC7361AD5}">
      <dsp:nvSpPr>
        <dsp:cNvPr id="0" name=""/>
        <dsp:cNvSpPr/>
      </dsp:nvSpPr>
      <dsp:spPr>
        <a:xfrm>
          <a:off x="224874" y="4348870"/>
          <a:ext cx="1566475" cy="4140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Gently</a:t>
          </a:r>
          <a:r>
            <a:rPr lang="de-DE" sz="1400" kern="1200" dirty="0"/>
            <a:t> </a:t>
          </a:r>
          <a:r>
            <a:rPr lang="de-DE" sz="1400" kern="1200" dirty="0" err="1"/>
            <a:t>invert</a:t>
          </a:r>
          <a:r>
            <a:rPr lang="de-DE" sz="1400" kern="1200" dirty="0"/>
            <a:t> </a:t>
          </a:r>
          <a:r>
            <a:rPr lang="de-DE" sz="1400" kern="1200" dirty="0" err="1"/>
            <a:t>tubes</a:t>
          </a:r>
          <a:endParaRPr lang="de-AT" sz="1400" kern="1200" dirty="0"/>
        </a:p>
      </dsp:txBody>
      <dsp:txXfrm>
        <a:off x="237002" y="4360998"/>
        <a:ext cx="1542219" cy="389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9F563-D8B4-417E-9A42-73A9CBF83E84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82302-F099-4E71-B3BA-E74C36AF3DDD}" type="slidenum">
              <a:rPr lang="de-AT" smtClean="0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errors</a:t>
            </a:r>
            <a:r>
              <a:rPr lang="de-DE" dirty="0"/>
              <a:t> in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baseline="0" dirty="0"/>
              <a:t> </a:t>
            </a:r>
            <a:r>
              <a:rPr lang="de-DE" baseline="0" dirty="0" err="1"/>
              <a:t>step</a:t>
            </a:r>
            <a:r>
              <a:rPr lang="de-DE" baseline="0" dirty="0"/>
              <a:t> of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preanalytics</a:t>
            </a:r>
            <a:r>
              <a:rPr lang="de-DE" baseline="0" dirty="0"/>
              <a:t> </a:t>
            </a:r>
            <a:r>
              <a:rPr lang="de-DE" baseline="0" dirty="0" err="1"/>
              <a:t>may</a:t>
            </a:r>
            <a:r>
              <a:rPr lang="de-DE" baseline="0" dirty="0"/>
              <a:t> </a:t>
            </a:r>
            <a:r>
              <a:rPr lang="de-DE" baseline="0" dirty="0" err="1"/>
              <a:t>lead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wrong</a:t>
            </a:r>
            <a:r>
              <a:rPr lang="de-DE" baseline="0" dirty="0"/>
              <a:t> </a:t>
            </a:r>
            <a:r>
              <a:rPr lang="de-DE" baseline="0" dirty="0" err="1"/>
              <a:t>medical</a:t>
            </a:r>
            <a:r>
              <a:rPr lang="de-DE" baseline="0" dirty="0"/>
              <a:t> </a:t>
            </a:r>
            <a:r>
              <a:rPr lang="de-DE" baseline="0" dirty="0" err="1"/>
              <a:t>decisions</a:t>
            </a:r>
            <a:endParaRPr lang="de-DE" baseline="0" dirty="0"/>
          </a:p>
          <a:p>
            <a:r>
              <a:rPr lang="de-DE" baseline="0" dirty="0" err="1"/>
              <a:t>It</a:t>
            </a:r>
            <a:r>
              <a:rPr lang="de-DE" baseline="0" dirty="0"/>
              <a:t> also </a:t>
            </a:r>
            <a:r>
              <a:rPr lang="de-DE" baseline="0" dirty="0" err="1"/>
              <a:t>shows</a:t>
            </a:r>
            <a:r>
              <a:rPr lang="de-DE" baseline="0" dirty="0"/>
              <a:t>,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most</a:t>
            </a:r>
            <a:r>
              <a:rPr lang="de-DE" baseline="0" dirty="0"/>
              <a:t> </a:t>
            </a:r>
            <a:r>
              <a:rPr lang="de-DE" baseline="0" dirty="0" err="1"/>
              <a:t>preanalytical</a:t>
            </a:r>
            <a:r>
              <a:rPr lang="de-DE" baseline="0" dirty="0"/>
              <a:t> </a:t>
            </a:r>
            <a:r>
              <a:rPr lang="de-DE" baseline="0" dirty="0" err="1"/>
              <a:t>steps</a:t>
            </a:r>
            <a:r>
              <a:rPr lang="de-DE" baseline="0" dirty="0"/>
              <a:t> </a:t>
            </a:r>
            <a:r>
              <a:rPr lang="de-DE" baseline="0" dirty="0" err="1"/>
              <a:t>occur</a:t>
            </a:r>
            <a:r>
              <a:rPr lang="de-DE" baseline="0" dirty="0"/>
              <a:t> outside of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laboratory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49</a:t>
            </a:fld>
            <a:endParaRPr lang="de-A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51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53</a:t>
            </a:fld>
            <a:endParaRPr lang="de-A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59</a:t>
            </a:fld>
            <a:endParaRPr lang="de-A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67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70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72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75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76</a:t>
            </a:fld>
            <a:endParaRPr lang="de-A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78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80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11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12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“Label tubes”: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Tube labelling must be done in presence of the patient. Labelling before or after blood collection should be based on a prospective risk analysis of the phlebotomy process in each institution. </a:t>
            </a:r>
            <a:endParaRPr lang="de-AT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37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„</a:t>
            </a:r>
            <a:r>
              <a:rPr lang="de-DE" dirty="0" err="1"/>
              <a:t>sanitize</a:t>
            </a:r>
            <a:r>
              <a:rPr lang="de-DE" dirty="0"/>
              <a:t> </a:t>
            </a:r>
            <a:r>
              <a:rPr lang="de-DE" dirty="0" err="1"/>
              <a:t>hands</a:t>
            </a:r>
            <a:r>
              <a:rPr lang="de-DE" dirty="0"/>
              <a:t>“:</a:t>
            </a:r>
            <a:r>
              <a:rPr lang="de-DE" baseline="0" dirty="0"/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Cleaning of hands in front of patients is also important in reassuring a patient, but is not necessary if gloves are worn.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41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2302-F099-4E71-B3BA-E74C36AF3DDD}" type="slidenum">
              <a:rPr lang="de-AT" smtClean="0"/>
              <a:pPr/>
              <a:t>43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6946-109F-4FA5-AEA7-64F10BB12C62}" type="datetimeFigureOut">
              <a:rPr lang="de-AT" smtClean="0"/>
              <a:pPr/>
              <a:t>23.07.2018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C6718-E42B-4E24-8AF5-5C25C12124DD}" type="slidenum">
              <a:rPr lang="de-AT" smtClean="0"/>
              <a:pPr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flm.eu/site/page/a/119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26" Type="http://schemas.openxmlformats.org/officeDocument/2006/relationships/diagramColors" Target="../diagrams/colors11.xml"/><Relationship Id="rId3" Type="http://schemas.openxmlformats.org/officeDocument/2006/relationships/diagramData" Target="../diagrams/data7.xml"/><Relationship Id="rId21" Type="http://schemas.openxmlformats.org/officeDocument/2006/relationships/diagramColors" Target="../diagrams/colors10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5" Type="http://schemas.openxmlformats.org/officeDocument/2006/relationships/diagramQuickStyle" Target="../diagrams/quickStyle11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24" Type="http://schemas.openxmlformats.org/officeDocument/2006/relationships/diagramLayout" Target="../diagrams/layout11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23" Type="http://schemas.openxmlformats.org/officeDocument/2006/relationships/diagramData" Target="../diagrams/data11.xml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Relationship Id="rId27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Data" Target="../diagrams/data14.xml"/><Relationship Id="rId18" Type="http://schemas.openxmlformats.org/officeDocument/2006/relationships/diagramData" Target="../diagrams/data15.xml"/><Relationship Id="rId26" Type="http://schemas.openxmlformats.org/officeDocument/2006/relationships/diagramColors" Target="../diagrams/colors16.xml"/><Relationship Id="rId3" Type="http://schemas.openxmlformats.org/officeDocument/2006/relationships/diagramData" Target="../diagrams/data12.xml"/><Relationship Id="rId21" Type="http://schemas.openxmlformats.org/officeDocument/2006/relationships/diagramColors" Target="../diagrams/colors15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17" Type="http://schemas.microsoft.com/office/2007/relationships/diagramDrawing" Target="../diagrams/drawing14.xml"/><Relationship Id="rId25" Type="http://schemas.openxmlformats.org/officeDocument/2006/relationships/diagramQuickStyle" Target="../diagrams/quickStyle16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14.xml"/><Relationship Id="rId20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24" Type="http://schemas.openxmlformats.org/officeDocument/2006/relationships/diagramLayout" Target="../diagrams/layout16.xml"/><Relationship Id="rId5" Type="http://schemas.openxmlformats.org/officeDocument/2006/relationships/diagramQuickStyle" Target="../diagrams/quickStyle12.xml"/><Relationship Id="rId15" Type="http://schemas.openxmlformats.org/officeDocument/2006/relationships/diagramQuickStyle" Target="../diagrams/quickStyle14.xml"/><Relationship Id="rId23" Type="http://schemas.openxmlformats.org/officeDocument/2006/relationships/diagramData" Target="../diagrams/data16.xml"/><Relationship Id="rId10" Type="http://schemas.openxmlformats.org/officeDocument/2006/relationships/diagramQuickStyle" Target="../diagrams/quickStyle13.xml"/><Relationship Id="rId19" Type="http://schemas.openxmlformats.org/officeDocument/2006/relationships/diagramLayout" Target="../diagrams/layout15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Relationship Id="rId22" Type="http://schemas.microsoft.com/office/2007/relationships/diagramDrawing" Target="../diagrams/drawing15.xml"/><Relationship Id="rId27" Type="http://schemas.microsoft.com/office/2007/relationships/diagramDrawing" Target="../diagrams/drawin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diagramData" Target="../diagrams/data19.xml"/><Relationship Id="rId18" Type="http://schemas.openxmlformats.org/officeDocument/2006/relationships/diagramData" Target="../diagrams/data20.xml"/><Relationship Id="rId26" Type="http://schemas.openxmlformats.org/officeDocument/2006/relationships/diagramColors" Target="../diagrams/colors21.xml"/><Relationship Id="rId3" Type="http://schemas.openxmlformats.org/officeDocument/2006/relationships/diagramData" Target="../diagrams/data17.xml"/><Relationship Id="rId21" Type="http://schemas.openxmlformats.org/officeDocument/2006/relationships/diagramColors" Target="../diagrams/colors20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17" Type="http://schemas.microsoft.com/office/2007/relationships/diagramDrawing" Target="../diagrams/drawing19.xml"/><Relationship Id="rId25" Type="http://schemas.openxmlformats.org/officeDocument/2006/relationships/diagramQuickStyle" Target="../diagrams/quickStyle21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19.xml"/><Relationship Id="rId20" Type="http://schemas.openxmlformats.org/officeDocument/2006/relationships/diagramQuickStyle" Target="../diagrams/quickStyl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24" Type="http://schemas.openxmlformats.org/officeDocument/2006/relationships/diagramLayout" Target="../diagrams/layout21.xml"/><Relationship Id="rId5" Type="http://schemas.openxmlformats.org/officeDocument/2006/relationships/diagramQuickStyle" Target="../diagrams/quickStyle17.xml"/><Relationship Id="rId15" Type="http://schemas.openxmlformats.org/officeDocument/2006/relationships/diagramQuickStyle" Target="../diagrams/quickStyle19.xml"/><Relationship Id="rId23" Type="http://schemas.openxmlformats.org/officeDocument/2006/relationships/diagramData" Target="../diagrams/data21.xml"/><Relationship Id="rId10" Type="http://schemas.openxmlformats.org/officeDocument/2006/relationships/diagramQuickStyle" Target="../diagrams/quickStyle18.xml"/><Relationship Id="rId19" Type="http://schemas.openxmlformats.org/officeDocument/2006/relationships/diagramLayout" Target="../diagrams/layout20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Relationship Id="rId14" Type="http://schemas.openxmlformats.org/officeDocument/2006/relationships/diagramLayout" Target="../diagrams/layout19.xml"/><Relationship Id="rId22" Type="http://schemas.microsoft.com/office/2007/relationships/diagramDrawing" Target="../diagrams/drawing20.xml"/><Relationship Id="rId27" Type="http://schemas.microsoft.com/office/2007/relationships/diagramDrawing" Target="../diagrams/drawing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diagramData" Target="../diagrams/data24.xml"/><Relationship Id="rId18" Type="http://schemas.openxmlformats.org/officeDocument/2006/relationships/diagramData" Target="../diagrams/data25.xml"/><Relationship Id="rId26" Type="http://schemas.openxmlformats.org/officeDocument/2006/relationships/diagramColors" Target="../diagrams/colors26.xml"/><Relationship Id="rId3" Type="http://schemas.openxmlformats.org/officeDocument/2006/relationships/diagramData" Target="../diagrams/data22.xml"/><Relationship Id="rId21" Type="http://schemas.openxmlformats.org/officeDocument/2006/relationships/diagramColors" Target="../diagrams/colors25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17" Type="http://schemas.microsoft.com/office/2007/relationships/diagramDrawing" Target="../diagrams/drawing24.xml"/><Relationship Id="rId25" Type="http://schemas.openxmlformats.org/officeDocument/2006/relationships/diagramQuickStyle" Target="../diagrams/quickStyle26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24.xml"/><Relationship Id="rId20" Type="http://schemas.openxmlformats.org/officeDocument/2006/relationships/diagramQuickStyle" Target="../diagrams/quickStyl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24" Type="http://schemas.openxmlformats.org/officeDocument/2006/relationships/diagramLayout" Target="../diagrams/layout26.xml"/><Relationship Id="rId5" Type="http://schemas.openxmlformats.org/officeDocument/2006/relationships/diagramQuickStyle" Target="../diagrams/quickStyle22.xml"/><Relationship Id="rId15" Type="http://schemas.openxmlformats.org/officeDocument/2006/relationships/diagramQuickStyle" Target="../diagrams/quickStyle24.xml"/><Relationship Id="rId23" Type="http://schemas.openxmlformats.org/officeDocument/2006/relationships/diagramData" Target="../diagrams/data26.xml"/><Relationship Id="rId10" Type="http://schemas.openxmlformats.org/officeDocument/2006/relationships/diagramQuickStyle" Target="../diagrams/quickStyle23.xml"/><Relationship Id="rId19" Type="http://schemas.openxmlformats.org/officeDocument/2006/relationships/diagramLayout" Target="../diagrams/layout25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diagramLayout" Target="../diagrams/layout24.xml"/><Relationship Id="rId22" Type="http://schemas.microsoft.com/office/2007/relationships/diagramDrawing" Target="../diagrams/drawing25.xml"/><Relationship Id="rId27" Type="http://schemas.microsoft.com/office/2007/relationships/diagramDrawing" Target="../diagrams/drawing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diagramData" Target="../diagrams/data29.xml"/><Relationship Id="rId18" Type="http://schemas.openxmlformats.org/officeDocument/2006/relationships/diagramData" Target="../diagrams/data30.xml"/><Relationship Id="rId26" Type="http://schemas.openxmlformats.org/officeDocument/2006/relationships/diagramColors" Target="../diagrams/colors31.xml"/><Relationship Id="rId3" Type="http://schemas.openxmlformats.org/officeDocument/2006/relationships/diagramData" Target="../diagrams/data27.xml"/><Relationship Id="rId21" Type="http://schemas.openxmlformats.org/officeDocument/2006/relationships/diagramColors" Target="../diagrams/colors30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17" Type="http://schemas.microsoft.com/office/2007/relationships/diagramDrawing" Target="../diagrams/drawing29.xml"/><Relationship Id="rId25" Type="http://schemas.openxmlformats.org/officeDocument/2006/relationships/diagramQuickStyle" Target="../diagrams/quickStyle31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29.xml"/><Relationship Id="rId20" Type="http://schemas.openxmlformats.org/officeDocument/2006/relationships/diagramQuickStyle" Target="../diagrams/quickStyl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24" Type="http://schemas.openxmlformats.org/officeDocument/2006/relationships/diagramLayout" Target="../diagrams/layout31.xml"/><Relationship Id="rId5" Type="http://schemas.openxmlformats.org/officeDocument/2006/relationships/diagramQuickStyle" Target="../diagrams/quickStyle27.xml"/><Relationship Id="rId15" Type="http://schemas.openxmlformats.org/officeDocument/2006/relationships/diagramQuickStyle" Target="../diagrams/quickStyle29.xml"/><Relationship Id="rId23" Type="http://schemas.openxmlformats.org/officeDocument/2006/relationships/diagramData" Target="../diagrams/data31.xml"/><Relationship Id="rId10" Type="http://schemas.openxmlformats.org/officeDocument/2006/relationships/diagramQuickStyle" Target="../diagrams/quickStyle28.xml"/><Relationship Id="rId19" Type="http://schemas.openxmlformats.org/officeDocument/2006/relationships/diagramLayout" Target="../diagrams/layout30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Relationship Id="rId14" Type="http://schemas.openxmlformats.org/officeDocument/2006/relationships/diagramLayout" Target="../diagrams/layout29.xml"/><Relationship Id="rId22" Type="http://schemas.microsoft.com/office/2007/relationships/diagramDrawing" Target="../diagrams/drawing30.xml"/><Relationship Id="rId27" Type="http://schemas.microsoft.com/office/2007/relationships/diagramDrawing" Target="../diagrams/drawing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13" Type="http://schemas.openxmlformats.org/officeDocument/2006/relationships/diagramData" Target="../diagrams/data34.xml"/><Relationship Id="rId18" Type="http://schemas.openxmlformats.org/officeDocument/2006/relationships/diagramData" Target="../diagrams/data35.xml"/><Relationship Id="rId26" Type="http://schemas.openxmlformats.org/officeDocument/2006/relationships/diagramColors" Target="../diagrams/colors36.xml"/><Relationship Id="rId3" Type="http://schemas.openxmlformats.org/officeDocument/2006/relationships/diagramData" Target="../diagrams/data32.xml"/><Relationship Id="rId21" Type="http://schemas.openxmlformats.org/officeDocument/2006/relationships/diagramColors" Target="../diagrams/colors35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17" Type="http://schemas.microsoft.com/office/2007/relationships/diagramDrawing" Target="../diagrams/drawing34.xml"/><Relationship Id="rId25" Type="http://schemas.openxmlformats.org/officeDocument/2006/relationships/diagramQuickStyle" Target="../diagrams/quickStyle36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34.xml"/><Relationship Id="rId20" Type="http://schemas.openxmlformats.org/officeDocument/2006/relationships/diagramQuickStyle" Target="../diagrams/quickStyl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24" Type="http://schemas.openxmlformats.org/officeDocument/2006/relationships/diagramLayout" Target="../diagrams/layout36.xml"/><Relationship Id="rId5" Type="http://schemas.openxmlformats.org/officeDocument/2006/relationships/diagramQuickStyle" Target="../diagrams/quickStyle32.xml"/><Relationship Id="rId15" Type="http://schemas.openxmlformats.org/officeDocument/2006/relationships/diagramQuickStyle" Target="../diagrams/quickStyle34.xml"/><Relationship Id="rId23" Type="http://schemas.openxmlformats.org/officeDocument/2006/relationships/diagramData" Target="../diagrams/data36.xml"/><Relationship Id="rId10" Type="http://schemas.openxmlformats.org/officeDocument/2006/relationships/diagramQuickStyle" Target="../diagrams/quickStyle33.xml"/><Relationship Id="rId19" Type="http://schemas.openxmlformats.org/officeDocument/2006/relationships/diagramLayout" Target="../diagrams/layout35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Relationship Id="rId14" Type="http://schemas.openxmlformats.org/officeDocument/2006/relationships/diagramLayout" Target="../diagrams/layout34.xml"/><Relationship Id="rId22" Type="http://schemas.microsoft.com/office/2007/relationships/diagramDrawing" Target="../diagrams/drawing35.xml"/><Relationship Id="rId27" Type="http://schemas.microsoft.com/office/2007/relationships/diagramDrawing" Target="../diagrams/drawing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13" Type="http://schemas.openxmlformats.org/officeDocument/2006/relationships/diagramData" Target="../diagrams/data39.xml"/><Relationship Id="rId18" Type="http://schemas.openxmlformats.org/officeDocument/2006/relationships/diagramData" Target="../diagrams/data40.xml"/><Relationship Id="rId26" Type="http://schemas.openxmlformats.org/officeDocument/2006/relationships/diagramColors" Target="../diagrams/colors41.xml"/><Relationship Id="rId3" Type="http://schemas.openxmlformats.org/officeDocument/2006/relationships/diagramData" Target="../diagrams/data37.xml"/><Relationship Id="rId21" Type="http://schemas.openxmlformats.org/officeDocument/2006/relationships/diagramColors" Target="../diagrams/colors40.xml"/><Relationship Id="rId7" Type="http://schemas.microsoft.com/office/2007/relationships/diagramDrawing" Target="../diagrams/drawing37.xml"/><Relationship Id="rId12" Type="http://schemas.microsoft.com/office/2007/relationships/diagramDrawing" Target="../diagrams/drawing38.xml"/><Relationship Id="rId17" Type="http://schemas.microsoft.com/office/2007/relationships/diagramDrawing" Target="../diagrams/drawing39.xml"/><Relationship Id="rId25" Type="http://schemas.openxmlformats.org/officeDocument/2006/relationships/diagramQuickStyle" Target="../diagrams/quickStyle41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39.xml"/><Relationship Id="rId20" Type="http://schemas.openxmlformats.org/officeDocument/2006/relationships/diagramQuickStyle" Target="../diagrams/quickStyl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7.xml"/><Relationship Id="rId11" Type="http://schemas.openxmlformats.org/officeDocument/2006/relationships/diagramColors" Target="../diagrams/colors38.xml"/><Relationship Id="rId24" Type="http://schemas.openxmlformats.org/officeDocument/2006/relationships/diagramLayout" Target="../diagrams/layout41.xml"/><Relationship Id="rId5" Type="http://schemas.openxmlformats.org/officeDocument/2006/relationships/diagramQuickStyle" Target="../diagrams/quickStyle37.xml"/><Relationship Id="rId15" Type="http://schemas.openxmlformats.org/officeDocument/2006/relationships/diagramQuickStyle" Target="../diagrams/quickStyle39.xml"/><Relationship Id="rId23" Type="http://schemas.openxmlformats.org/officeDocument/2006/relationships/diagramData" Target="../diagrams/data41.xml"/><Relationship Id="rId10" Type="http://schemas.openxmlformats.org/officeDocument/2006/relationships/diagramQuickStyle" Target="../diagrams/quickStyle38.xml"/><Relationship Id="rId19" Type="http://schemas.openxmlformats.org/officeDocument/2006/relationships/diagramLayout" Target="../diagrams/layout40.xml"/><Relationship Id="rId4" Type="http://schemas.openxmlformats.org/officeDocument/2006/relationships/diagramLayout" Target="../diagrams/layout37.xml"/><Relationship Id="rId9" Type="http://schemas.openxmlformats.org/officeDocument/2006/relationships/diagramLayout" Target="../diagrams/layout38.xml"/><Relationship Id="rId14" Type="http://schemas.openxmlformats.org/officeDocument/2006/relationships/diagramLayout" Target="../diagrams/layout39.xml"/><Relationship Id="rId22" Type="http://schemas.microsoft.com/office/2007/relationships/diagramDrawing" Target="../diagrams/drawing40.xml"/><Relationship Id="rId27" Type="http://schemas.microsoft.com/office/2007/relationships/diagramDrawing" Target="../diagrams/drawing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3.xml"/><Relationship Id="rId13" Type="http://schemas.openxmlformats.org/officeDocument/2006/relationships/diagramData" Target="../diagrams/data44.xml"/><Relationship Id="rId18" Type="http://schemas.openxmlformats.org/officeDocument/2006/relationships/diagramData" Target="../diagrams/data45.xml"/><Relationship Id="rId26" Type="http://schemas.openxmlformats.org/officeDocument/2006/relationships/diagramColors" Target="../diagrams/colors46.xml"/><Relationship Id="rId3" Type="http://schemas.openxmlformats.org/officeDocument/2006/relationships/diagramData" Target="../diagrams/data42.xml"/><Relationship Id="rId21" Type="http://schemas.openxmlformats.org/officeDocument/2006/relationships/diagramColors" Target="../diagrams/colors45.xml"/><Relationship Id="rId7" Type="http://schemas.microsoft.com/office/2007/relationships/diagramDrawing" Target="../diagrams/drawing42.xml"/><Relationship Id="rId12" Type="http://schemas.microsoft.com/office/2007/relationships/diagramDrawing" Target="../diagrams/drawing43.xml"/><Relationship Id="rId17" Type="http://schemas.microsoft.com/office/2007/relationships/diagramDrawing" Target="../diagrams/drawing44.xml"/><Relationship Id="rId25" Type="http://schemas.openxmlformats.org/officeDocument/2006/relationships/diagramQuickStyle" Target="../diagrams/quickStyle46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44.xml"/><Relationship Id="rId20" Type="http://schemas.openxmlformats.org/officeDocument/2006/relationships/diagramQuickStyle" Target="../diagrams/quickStyl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2.xml"/><Relationship Id="rId11" Type="http://schemas.openxmlformats.org/officeDocument/2006/relationships/diagramColors" Target="../diagrams/colors43.xml"/><Relationship Id="rId24" Type="http://schemas.openxmlformats.org/officeDocument/2006/relationships/diagramLayout" Target="../diagrams/layout46.xml"/><Relationship Id="rId5" Type="http://schemas.openxmlformats.org/officeDocument/2006/relationships/diagramQuickStyle" Target="../diagrams/quickStyle42.xml"/><Relationship Id="rId15" Type="http://schemas.openxmlformats.org/officeDocument/2006/relationships/diagramQuickStyle" Target="../diagrams/quickStyle44.xml"/><Relationship Id="rId23" Type="http://schemas.openxmlformats.org/officeDocument/2006/relationships/diagramData" Target="../diagrams/data46.xml"/><Relationship Id="rId10" Type="http://schemas.openxmlformats.org/officeDocument/2006/relationships/diagramQuickStyle" Target="../diagrams/quickStyle43.xml"/><Relationship Id="rId19" Type="http://schemas.openxmlformats.org/officeDocument/2006/relationships/diagramLayout" Target="../diagrams/layout45.xml"/><Relationship Id="rId4" Type="http://schemas.openxmlformats.org/officeDocument/2006/relationships/diagramLayout" Target="../diagrams/layout42.xml"/><Relationship Id="rId9" Type="http://schemas.openxmlformats.org/officeDocument/2006/relationships/diagramLayout" Target="../diagrams/layout43.xml"/><Relationship Id="rId14" Type="http://schemas.openxmlformats.org/officeDocument/2006/relationships/diagramLayout" Target="../diagrams/layout44.xml"/><Relationship Id="rId22" Type="http://schemas.microsoft.com/office/2007/relationships/diagramDrawing" Target="../diagrams/drawing45.xml"/><Relationship Id="rId27" Type="http://schemas.microsoft.com/office/2007/relationships/diagramDrawing" Target="../diagrams/drawing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8.xml"/><Relationship Id="rId13" Type="http://schemas.openxmlformats.org/officeDocument/2006/relationships/diagramData" Target="../diagrams/data49.xml"/><Relationship Id="rId18" Type="http://schemas.openxmlformats.org/officeDocument/2006/relationships/diagramData" Target="../diagrams/data50.xml"/><Relationship Id="rId26" Type="http://schemas.openxmlformats.org/officeDocument/2006/relationships/diagramColors" Target="../diagrams/colors51.xml"/><Relationship Id="rId3" Type="http://schemas.openxmlformats.org/officeDocument/2006/relationships/diagramData" Target="../diagrams/data47.xml"/><Relationship Id="rId21" Type="http://schemas.openxmlformats.org/officeDocument/2006/relationships/diagramColors" Target="../diagrams/colors50.xml"/><Relationship Id="rId7" Type="http://schemas.microsoft.com/office/2007/relationships/diagramDrawing" Target="../diagrams/drawing47.xml"/><Relationship Id="rId12" Type="http://schemas.microsoft.com/office/2007/relationships/diagramDrawing" Target="../diagrams/drawing48.xml"/><Relationship Id="rId17" Type="http://schemas.microsoft.com/office/2007/relationships/diagramDrawing" Target="../diagrams/drawing49.xml"/><Relationship Id="rId25" Type="http://schemas.openxmlformats.org/officeDocument/2006/relationships/diagramQuickStyle" Target="../diagrams/quickStyle51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49.xml"/><Relationship Id="rId20" Type="http://schemas.openxmlformats.org/officeDocument/2006/relationships/diagramQuickStyle" Target="../diagrams/quickStyle5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7.xml"/><Relationship Id="rId11" Type="http://schemas.openxmlformats.org/officeDocument/2006/relationships/diagramColors" Target="../diagrams/colors48.xml"/><Relationship Id="rId24" Type="http://schemas.openxmlformats.org/officeDocument/2006/relationships/diagramLayout" Target="../diagrams/layout51.xml"/><Relationship Id="rId5" Type="http://schemas.openxmlformats.org/officeDocument/2006/relationships/diagramQuickStyle" Target="../diagrams/quickStyle47.xml"/><Relationship Id="rId15" Type="http://schemas.openxmlformats.org/officeDocument/2006/relationships/diagramQuickStyle" Target="../diagrams/quickStyle49.xml"/><Relationship Id="rId23" Type="http://schemas.openxmlformats.org/officeDocument/2006/relationships/diagramData" Target="../diagrams/data51.xml"/><Relationship Id="rId10" Type="http://schemas.openxmlformats.org/officeDocument/2006/relationships/diagramQuickStyle" Target="../diagrams/quickStyle48.xml"/><Relationship Id="rId19" Type="http://schemas.openxmlformats.org/officeDocument/2006/relationships/diagramLayout" Target="../diagrams/layout50.xml"/><Relationship Id="rId4" Type="http://schemas.openxmlformats.org/officeDocument/2006/relationships/diagramLayout" Target="../diagrams/layout47.xml"/><Relationship Id="rId9" Type="http://schemas.openxmlformats.org/officeDocument/2006/relationships/diagramLayout" Target="../diagrams/layout48.xml"/><Relationship Id="rId14" Type="http://schemas.openxmlformats.org/officeDocument/2006/relationships/diagramLayout" Target="../diagrams/layout49.xml"/><Relationship Id="rId22" Type="http://schemas.microsoft.com/office/2007/relationships/diagramDrawing" Target="../diagrams/drawing50.xml"/><Relationship Id="rId27" Type="http://schemas.microsoft.com/office/2007/relationships/diagramDrawing" Target="../diagrams/drawing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3.xml"/><Relationship Id="rId13" Type="http://schemas.openxmlformats.org/officeDocument/2006/relationships/diagramData" Target="../diagrams/data54.xml"/><Relationship Id="rId18" Type="http://schemas.openxmlformats.org/officeDocument/2006/relationships/diagramData" Target="../diagrams/data55.xml"/><Relationship Id="rId26" Type="http://schemas.openxmlformats.org/officeDocument/2006/relationships/diagramColors" Target="../diagrams/colors56.xml"/><Relationship Id="rId3" Type="http://schemas.openxmlformats.org/officeDocument/2006/relationships/diagramData" Target="../diagrams/data52.xml"/><Relationship Id="rId21" Type="http://schemas.openxmlformats.org/officeDocument/2006/relationships/diagramColors" Target="../diagrams/colors55.xml"/><Relationship Id="rId7" Type="http://schemas.microsoft.com/office/2007/relationships/diagramDrawing" Target="../diagrams/drawing52.xml"/><Relationship Id="rId12" Type="http://schemas.microsoft.com/office/2007/relationships/diagramDrawing" Target="../diagrams/drawing53.xml"/><Relationship Id="rId17" Type="http://schemas.microsoft.com/office/2007/relationships/diagramDrawing" Target="../diagrams/drawing54.xml"/><Relationship Id="rId25" Type="http://schemas.openxmlformats.org/officeDocument/2006/relationships/diagramQuickStyle" Target="../diagrams/quickStyle56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54.xml"/><Relationship Id="rId20" Type="http://schemas.openxmlformats.org/officeDocument/2006/relationships/diagramQuickStyle" Target="../diagrams/quickStyle5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2.xml"/><Relationship Id="rId11" Type="http://schemas.openxmlformats.org/officeDocument/2006/relationships/diagramColors" Target="../diagrams/colors53.xml"/><Relationship Id="rId24" Type="http://schemas.openxmlformats.org/officeDocument/2006/relationships/diagramLayout" Target="../diagrams/layout56.xml"/><Relationship Id="rId5" Type="http://schemas.openxmlformats.org/officeDocument/2006/relationships/diagramQuickStyle" Target="../diagrams/quickStyle52.xml"/><Relationship Id="rId15" Type="http://schemas.openxmlformats.org/officeDocument/2006/relationships/diagramQuickStyle" Target="../diagrams/quickStyle54.xml"/><Relationship Id="rId23" Type="http://schemas.openxmlformats.org/officeDocument/2006/relationships/diagramData" Target="../diagrams/data56.xml"/><Relationship Id="rId10" Type="http://schemas.openxmlformats.org/officeDocument/2006/relationships/diagramQuickStyle" Target="../diagrams/quickStyle53.xml"/><Relationship Id="rId19" Type="http://schemas.openxmlformats.org/officeDocument/2006/relationships/diagramLayout" Target="../diagrams/layout55.xml"/><Relationship Id="rId4" Type="http://schemas.openxmlformats.org/officeDocument/2006/relationships/diagramLayout" Target="../diagrams/layout52.xml"/><Relationship Id="rId9" Type="http://schemas.openxmlformats.org/officeDocument/2006/relationships/diagramLayout" Target="../diagrams/layout53.xml"/><Relationship Id="rId14" Type="http://schemas.openxmlformats.org/officeDocument/2006/relationships/diagramLayout" Target="../diagrams/layout54.xml"/><Relationship Id="rId22" Type="http://schemas.microsoft.com/office/2007/relationships/diagramDrawing" Target="../diagrams/drawing55.xml"/><Relationship Id="rId27" Type="http://schemas.microsoft.com/office/2007/relationships/diagramDrawing" Target="../diagrams/drawin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8.xml"/><Relationship Id="rId13" Type="http://schemas.openxmlformats.org/officeDocument/2006/relationships/diagramData" Target="../diagrams/data59.xml"/><Relationship Id="rId18" Type="http://schemas.openxmlformats.org/officeDocument/2006/relationships/diagramData" Target="../diagrams/data60.xml"/><Relationship Id="rId26" Type="http://schemas.openxmlformats.org/officeDocument/2006/relationships/diagramColors" Target="../diagrams/colors61.xml"/><Relationship Id="rId3" Type="http://schemas.openxmlformats.org/officeDocument/2006/relationships/diagramData" Target="../diagrams/data57.xml"/><Relationship Id="rId21" Type="http://schemas.openxmlformats.org/officeDocument/2006/relationships/diagramColors" Target="../diagrams/colors60.xml"/><Relationship Id="rId7" Type="http://schemas.microsoft.com/office/2007/relationships/diagramDrawing" Target="../diagrams/drawing57.xml"/><Relationship Id="rId12" Type="http://schemas.microsoft.com/office/2007/relationships/diagramDrawing" Target="../diagrams/drawing58.xml"/><Relationship Id="rId17" Type="http://schemas.microsoft.com/office/2007/relationships/diagramDrawing" Target="../diagrams/drawing59.xml"/><Relationship Id="rId25" Type="http://schemas.openxmlformats.org/officeDocument/2006/relationships/diagramQuickStyle" Target="../diagrams/quickStyle61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59.xml"/><Relationship Id="rId20" Type="http://schemas.openxmlformats.org/officeDocument/2006/relationships/diagramQuickStyle" Target="../diagrams/quickStyle6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7.xml"/><Relationship Id="rId11" Type="http://schemas.openxmlformats.org/officeDocument/2006/relationships/diagramColors" Target="../diagrams/colors58.xml"/><Relationship Id="rId24" Type="http://schemas.openxmlformats.org/officeDocument/2006/relationships/diagramLayout" Target="../diagrams/layout61.xml"/><Relationship Id="rId5" Type="http://schemas.openxmlformats.org/officeDocument/2006/relationships/diagramQuickStyle" Target="../diagrams/quickStyle57.xml"/><Relationship Id="rId15" Type="http://schemas.openxmlformats.org/officeDocument/2006/relationships/diagramQuickStyle" Target="../diagrams/quickStyle59.xml"/><Relationship Id="rId23" Type="http://schemas.openxmlformats.org/officeDocument/2006/relationships/diagramData" Target="../diagrams/data61.xml"/><Relationship Id="rId10" Type="http://schemas.openxmlformats.org/officeDocument/2006/relationships/diagramQuickStyle" Target="../diagrams/quickStyle58.xml"/><Relationship Id="rId19" Type="http://schemas.openxmlformats.org/officeDocument/2006/relationships/diagramLayout" Target="../diagrams/layout60.xml"/><Relationship Id="rId4" Type="http://schemas.openxmlformats.org/officeDocument/2006/relationships/diagramLayout" Target="../diagrams/layout57.xml"/><Relationship Id="rId9" Type="http://schemas.openxmlformats.org/officeDocument/2006/relationships/diagramLayout" Target="../diagrams/layout58.xml"/><Relationship Id="rId14" Type="http://schemas.openxmlformats.org/officeDocument/2006/relationships/diagramLayout" Target="../diagrams/layout59.xml"/><Relationship Id="rId22" Type="http://schemas.microsoft.com/office/2007/relationships/diagramDrawing" Target="../diagrams/drawing60.xml"/><Relationship Id="rId27" Type="http://schemas.microsoft.com/office/2007/relationships/diagramDrawing" Target="../diagrams/drawing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3.xml"/><Relationship Id="rId13" Type="http://schemas.openxmlformats.org/officeDocument/2006/relationships/diagramData" Target="../diagrams/data64.xml"/><Relationship Id="rId18" Type="http://schemas.openxmlformats.org/officeDocument/2006/relationships/diagramData" Target="../diagrams/data65.xml"/><Relationship Id="rId26" Type="http://schemas.openxmlformats.org/officeDocument/2006/relationships/diagramColors" Target="../diagrams/colors66.xml"/><Relationship Id="rId3" Type="http://schemas.openxmlformats.org/officeDocument/2006/relationships/diagramData" Target="../diagrams/data62.xml"/><Relationship Id="rId21" Type="http://schemas.openxmlformats.org/officeDocument/2006/relationships/diagramColors" Target="../diagrams/colors65.xml"/><Relationship Id="rId7" Type="http://schemas.microsoft.com/office/2007/relationships/diagramDrawing" Target="../diagrams/drawing62.xml"/><Relationship Id="rId12" Type="http://schemas.microsoft.com/office/2007/relationships/diagramDrawing" Target="../diagrams/drawing63.xml"/><Relationship Id="rId17" Type="http://schemas.microsoft.com/office/2007/relationships/diagramDrawing" Target="../diagrams/drawing64.xml"/><Relationship Id="rId25" Type="http://schemas.openxmlformats.org/officeDocument/2006/relationships/diagramQuickStyle" Target="../diagrams/quickStyle66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64.xml"/><Relationship Id="rId20" Type="http://schemas.openxmlformats.org/officeDocument/2006/relationships/diagramQuickStyle" Target="../diagrams/quickStyle6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2.xml"/><Relationship Id="rId11" Type="http://schemas.openxmlformats.org/officeDocument/2006/relationships/diagramColors" Target="../diagrams/colors63.xml"/><Relationship Id="rId24" Type="http://schemas.openxmlformats.org/officeDocument/2006/relationships/diagramLayout" Target="../diagrams/layout66.xml"/><Relationship Id="rId5" Type="http://schemas.openxmlformats.org/officeDocument/2006/relationships/diagramQuickStyle" Target="../diagrams/quickStyle62.xml"/><Relationship Id="rId15" Type="http://schemas.openxmlformats.org/officeDocument/2006/relationships/diagramQuickStyle" Target="../diagrams/quickStyle64.xml"/><Relationship Id="rId23" Type="http://schemas.openxmlformats.org/officeDocument/2006/relationships/diagramData" Target="../diagrams/data66.xml"/><Relationship Id="rId10" Type="http://schemas.openxmlformats.org/officeDocument/2006/relationships/diagramQuickStyle" Target="../diagrams/quickStyle63.xml"/><Relationship Id="rId19" Type="http://schemas.openxmlformats.org/officeDocument/2006/relationships/diagramLayout" Target="../diagrams/layout65.xml"/><Relationship Id="rId4" Type="http://schemas.openxmlformats.org/officeDocument/2006/relationships/diagramLayout" Target="../diagrams/layout62.xml"/><Relationship Id="rId9" Type="http://schemas.openxmlformats.org/officeDocument/2006/relationships/diagramLayout" Target="../diagrams/layout63.xml"/><Relationship Id="rId14" Type="http://schemas.openxmlformats.org/officeDocument/2006/relationships/diagramLayout" Target="../diagrams/layout64.xml"/><Relationship Id="rId22" Type="http://schemas.microsoft.com/office/2007/relationships/diagramDrawing" Target="../diagrams/drawing65.xml"/><Relationship Id="rId27" Type="http://schemas.microsoft.com/office/2007/relationships/diagramDrawing" Target="../diagrams/drawing6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8.xml"/><Relationship Id="rId13" Type="http://schemas.openxmlformats.org/officeDocument/2006/relationships/diagramData" Target="../diagrams/data69.xml"/><Relationship Id="rId18" Type="http://schemas.openxmlformats.org/officeDocument/2006/relationships/diagramData" Target="../diagrams/data70.xml"/><Relationship Id="rId26" Type="http://schemas.openxmlformats.org/officeDocument/2006/relationships/diagramColors" Target="../diagrams/colors71.xml"/><Relationship Id="rId3" Type="http://schemas.openxmlformats.org/officeDocument/2006/relationships/diagramData" Target="../diagrams/data67.xml"/><Relationship Id="rId21" Type="http://schemas.openxmlformats.org/officeDocument/2006/relationships/diagramColors" Target="../diagrams/colors70.xml"/><Relationship Id="rId7" Type="http://schemas.microsoft.com/office/2007/relationships/diagramDrawing" Target="../diagrams/drawing67.xml"/><Relationship Id="rId12" Type="http://schemas.microsoft.com/office/2007/relationships/diagramDrawing" Target="../diagrams/drawing68.xml"/><Relationship Id="rId17" Type="http://schemas.microsoft.com/office/2007/relationships/diagramDrawing" Target="../diagrams/drawing69.xml"/><Relationship Id="rId25" Type="http://schemas.openxmlformats.org/officeDocument/2006/relationships/diagramQuickStyle" Target="../diagrams/quickStyle71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69.xml"/><Relationship Id="rId20" Type="http://schemas.openxmlformats.org/officeDocument/2006/relationships/diagramQuickStyle" Target="../diagrams/quickStyle7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7.xml"/><Relationship Id="rId11" Type="http://schemas.openxmlformats.org/officeDocument/2006/relationships/diagramColors" Target="../diagrams/colors68.xml"/><Relationship Id="rId24" Type="http://schemas.openxmlformats.org/officeDocument/2006/relationships/diagramLayout" Target="../diagrams/layout71.xml"/><Relationship Id="rId5" Type="http://schemas.openxmlformats.org/officeDocument/2006/relationships/diagramQuickStyle" Target="../diagrams/quickStyle67.xml"/><Relationship Id="rId15" Type="http://schemas.openxmlformats.org/officeDocument/2006/relationships/diagramQuickStyle" Target="../diagrams/quickStyle69.xml"/><Relationship Id="rId23" Type="http://schemas.openxmlformats.org/officeDocument/2006/relationships/diagramData" Target="../diagrams/data71.xml"/><Relationship Id="rId10" Type="http://schemas.openxmlformats.org/officeDocument/2006/relationships/diagramQuickStyle" Target="../diagrams/quickStyle68.xml"/><Relationship Id="rId19" Type="http://schemas.openxmlformats.org/officeDocument/2006/relationships/diagramLayout" Target="../diagrams/layout70.xml"/><Relationship Id="rId4" Type="http://schemas.openxmlformats.org/officeDocument/2006/relationships/diagramLayout" Target="../diagrams/layout67.xml"/><Relationship Id="rId9" Type="http://schemas.openxmlformats.org/officeDocument/2006/relationships/diagramLayout" Target="../diagrams/layout68.xml"/><Relationship Id="rId14" Type="http://schemas.openxmlformats.org/officeDocument/2006/relationships/diagramLayout" Target="../diagrams/layout69.xml"/><Relationship Id="rId22" Type="http://schemas.microsoft.com/office/2007/relationships/diagramDrawing" Target="../diagrams/drawing70.xml"/><Relationship Id="rId27" Type="http://schemas.microsoft.com/office/2007/relationships/diagramDrawing" Target="../diagrams/drawing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3.xml"/><Relationship Id="rId13" Type="http://schemas.openxmlformats.org/officeDocument/2006/relationships/diagramData" Target="../diagrams/data74.xml"/><Relationship Id="rId18" Type="http://schemas.openxmlformats.org/officeDocument/2006/relationships/diagramData" Target="../diagrams/data75.xml"/><Relationship Id="rId26" Type="http://schemas.openxmlformats.org/officeDocument/2006/relationships/diagramColors" Target="../diagrams/colors76.xml"/><Relationship Id="rId3" Type="http://schemas.openxmlformats.org/officeDocument/2006/relationships/diagramData" Target="../diagrams/data72.xml"/><Relationship Id="rId21" Type="http://schemas.openxmlformats.org/officeDocument/2006/relationships/diagramColors" Target="../diagrams/colors75.xml"/><Relationship Id="rId7" Type="http://schemas.microsoft.com/office/2007/relationships/diagramDrawing" Target="../diagrams/drawing72.xml"/><Relationship Id="rId12" Type="http://schemas.microsoft.com/office/2007/relationships/diagramDrawing" Target="../diagrams/drawing73.xml"/><Relationship Id="rId17" Type="http://schemas.microsoft.com/office/2007/relationships/diagramDrawing" Target="../diagrams/drawing74.xml"/><Relationship Id="rId25" Type="http://schemas.openxmlformats.org/officeDocument/2006/relationships/diagramQuickStyle" Target="../diagrams/quickStyle76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74.xml"/><Relationship Id="rId20" Type="http://schemas.openxmlformats.org/officeDocument/2006/relationships/diagramQuickStyle" Target="../diagrams/quickStyle7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2.xml"/><Relationship Id="rId11" Type="http://schemas.openxmlformats.org/officeDocument/2006/relationships/diagramColors" Target="../diagrams/colors73.xml"/><Relationship Id="rId24" Type="http://schemas.openxmlformats.org/officeDocument/2006/relationships/diagramLayout" Target="../diagrams/layout76.xml"/><Relationship Id="rId5" Type="http://schemas.openxmlformats.org/officeDocument/2006/relationships/diagramQuickStyle" Target="../diagrams/quickStyle72.xml"/><Relationship Id="rId15" Type="http://schemas.openxmlformats.org/officeDocument/2006/relationships/diagramQuickStyle" Target="../diagrams/quickStyle74.xml"/><Relationship Id="rId23" Type="http://schemas.openxmlformats.org/officeDocument/2006/relationships/diagramData" Target="../diagrams/data76.xml"/><Relationship Id="rId10" Type="http://schemas.openxmlformats.org/officeDocument/2006/relationships/diagramQuickStyle" Target="../diagrams/quickStyle73.xml"/><Relationship Id="rId19" Type="http://schemas.openxmlformats.org/officeDocument/2006/relationships/diagramLayout" Target="../diagrams/layout75.xml"/><Relationship Id="rId4" Type="http://schemas.openxmlformats.org/officeDocument/2006/relationships/diagramLayout" Target="../diagrams/layout72.xml"/><Relationship Id="rId9" Type="http://schemas.openxmlformats.org/officeDocument/2006/relationships/diagramLayout" Target="../diagrams/layout73.xml"/><Relationship Id="rId14" Type="http://schemas.openxmlformats.org/officeDocument/2006/relationships/diagramLayout" Target="../diagrams/layout74.xml"/><Relationship Id="rId22" Type="http://schemas.microsoft.com/office/2007/relationships/diagramDrawing" Target="../diagrams/drawing75.xml"/><Relationship Id="rId27" Type="http://schemas.microsoft.com/office/2007/relationships/diagramDrawing" Target="../diagrams/drawing7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8.xml"/><Relationship Id="rId13" Type="http://schemas.openxmlformats.org/officeDocument/2006/relationships/diagramData" Target="../diagrams/data79.xml"/><Relationship Id="rId18" Type="http://schemas.openxmlformats.org/officeDocument/2006/relationships/diagramData" Target="../diagrams/data80.xml"/><Relationship Id="rId26" Type="http://schemas.openxmlformats.org/officeDocument/2006/relationships/diagramColors" Target="../diagrams/colors81.xml"/><Relationship Id="rId3" Type="http://schemas.openxmlformats.org/officeDocument/2006/relationships/diagramData" Target="../diagrams/data77.xml"/><Relationship Id="rId21" Type="http://schemas.openxmlformats.org/officeDocument/2006/relationships/diagramColors" Target="../diagrams/colors80.xml"/><Relationship Id="rId7" Type="http://schemas.microsoft.com/office/2007/relationships/diagramDrawing" Target="../diagrams/drawing77.xml"/><Relationship Id="rId12" Type="http://schemas.microsoft.com/office/2007/relationships/diagramDrawing" Target="../diagrams/drawing78.xml"/><Relationship Id="rId17" Type="http://schemas.microsoft.com/office/2007/relationships/diagramDrawing" Target="../diagrams/drawing79.xml"/><Relationship Id="rId25" Type="http://schemas.openxmlformats.org/officeDocument/2006/relationships/diagramQuickStyle" Target="../diagrams/quickStyle81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79.xml"/><Relationship Id="rId20" Type="http://schemas.openxmlformats.org/officeDocument/2006/relationships/diagramQuickStyle" Target="../diagrams/quickStyle8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7.xml"/><Relationship Id="rId11" Type="http://schemas.openxmlformats.org/officeDocument/2006/relationships/diagramColors" Target="../diagrams/colors78.xml"/><Relationship Id="rId24" Type="http://schemas.openxmlformats.org/officeDocument/2006/relationships/diagramLayout" Target="../diagrams/layout81.xml"/><Relationship Id="rId5" Type="http://schemas.openxmlformats.org/officeDocument/2006/relationships/diagramQuickStyle" Target="../diagrams/quickStyle77.xml"/><Relationship Id="rId15" Type="http://schemas.openxmlformats.org/officeDocument/2006/relationships/diagramQuickStyle" Target="../diagrams/quickStyle79.xml"/><Relationship Id="rId23" Type="http://schemas.openxmlformats.org/officeDocument/2006/relationships/diagramData" Target="../diagrams/data81.xml"/><Relationship Id="rId10" Type="http://schemas.openxmlformats.org/officeDocument/2006/relationships/diagramQuickStyle" Target="../diagrams/quickStyle78.xml"/><Relationship Id="rId19" Type="http://schemas.openxmlformats.org/officeDocument/2006/relationships/diagramLayout" Target="../diagrams/layout80.xml"/><Relationship Id="rId4" Type="http://schemas.openxmlformats.org/officeDocument/2006/relationships/diagramLayout" Target="../diagrams/layout77.xml"/><Relationship Id="rId9" Type="http://schemas.openxmlformats.org/officeDocument/2006/relationships/diagramLayout" Target="../diagrams/layout78.xml"/><Relationship Id="rId14" Type="http://schemas.openxmlformats.org/officeDocument/2006/relationships/diagramLayout" Target="../diagrams/layout79.xml"/><Relationship Id="rId22" Type="http://schemas.microsoft.com/office/2007/relationships/diagramDrawing" Target="../diagrams/drawing80.xml"/><Relationship Id="rId27" Type="http://schemas.microsoft.com/office/2007/relationships/diagramDrawing" Target="../diagrams/drawing8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apps.who.int/iris/bitstream/10665/44294/1/9789241599221_eng.pd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3.xml"/><Relationship Id="rId13" Type="http://schemas.openxmlformats.org/officeDocument/2006/relationships/diagramData" Target="../diagrams/data84.xml"/><Relationship Id="rId18" Type="http://schemas.openxmlformats.org/officeDocument/2006/relationships/diagramData" Target="../diagrams/data85.xml"/><Relationship Id="rId26" Type="http://schemas.openxmlformats.org/officeDocument/2006/relationships/diagramColors" Target="../diagrams/colors86.xml"/><Relationship Id="rId3" Type="http://schemas.openxmlformats.org/officeDocument/2006/relationships/diagramData" Target="../diagrams/data82.xml"/><Relationship Id="rId21" Type="http://schemas.openxmlformats.org/officeDocument/2006/relationships/diagramColors" Target="../diagrams/colors85.xml"/><Relationship Id="rId7" Type="http://schemas.microsoft.com/office/2007/relationships/diagramDrawing" Target="../diagrams/drawing82.xml"/><Relationship Id="rId12" Type="http://schemas.microsoft.com/office/2007/relationships/diagramDrawing" Target="../diagrams/drawing83.xml"/><Relationship Id="rId17" Type="http://schemas.microsoft.com/office/2007/relationships/diagramDrawing" Target="../diagrams/drawing84.xml"/><Relationship Id="rId25" Type="http://schemas.openxmlformats.org/officeDocument/2006/relationships/diagramQuickStyle" Target="../diagrams/quickStyle86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84.xml"/><Relationship Id="rId20" Type="http://schemas.openxmlformats.org/officeDocument/2006/relationships/diagramQuickStyle" Target="../diagrams/quickStyle8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2.xml"/><Relationship Id="rId11" Type="http://schemas.openxmlformats.org/officeDocument/2006/relationships/diagramColors" Target="../diagrams/colors83.xml"/><Relationship Id="rId24" Type="http://schemas.openxmlformats.org/officeDocument/2006/relationships/diagramLayout" Target="../diagrams/layout86.xml"/><Relationship Id="rId5" Type="http://schemas.openxmlformats.org/officeDocument/2006/relationships/diagramQuickStyle" Target="../diagrams/quickStyle82.xml"/><Relationship Id="rId15" Type="http://schemas.openxmlformats.org/officeDocument/2006/relationships/diagramQuickStyle" Target="../diagrams/quickStyle84.xml"/><Relationship Id="rId23" Type="http://schemas.openxmlformats.org/officeDocument/2006/relationships/diagramData" Target="../diagrams/data86.xml"/><Relationship Id="rId10" Type="http://schemas.openxmlformats.org/officeDocument/2006/relationships/diagramQuickStyle" Target="../diagrams/quickStyle83.xml"/><Relationship Id="rId19" Type="http://schemas.openxmlformats.org/officeDocument/2006/relationships/diagramLayout" Target="../diagrams/layout85.xml"/><Relationship Id="rId4" Type="http://schemas.openxmlformats.org/officeDocument/2006/relationships/diagramLayout" Target="../diagrams/layout82.xml"/><Relationship Id="rId9" Type="http://schemas.openxmlformats.org/officeDocument/2006/relationships/diagramLayout" Target="../diagrams/layout83.xml"/><Relationship Id="rId14" Type="http://schemas.openxmlformats.org/officeDocument/2006/relationships/diagramLayout" Target="../diagrams/layout84.xml"/><Relationship Id="rId22" Type="http://schemas.microsoft.com/office/2007/relationships/diagramDrawing" Target="../diagrams/drawing85.xml"/><Relationship Id="rId27" Type="http://schemas.microsoft.com/office/2007/relationships/diagramDrawing" Target="../diagrams/drawing8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eflm.eu/site/page/a/115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5805264"/>
            <a:ext cx="6400800" cy="771769"/>
          </a:xfrm>
        </p:spPr>
        <p:txBody>
          <a:bodyPr>
            <a:normAutofit/>
          </a:bodyPr>
          <a:lstStyle/>
          <a:p>
            <a:endParaRPr lang="de-DE" sz="1200" dirty="0"/>
          </a:p>
          <a:p>
            <a:r>
              <a:rPr lang="de-DE" sz="1200" dirty="0">
                <a:hlinkClick r:id="rId2"/>
              </a:rPr>
              <a:t>https://www.eflm.eu/site/page/a/1194</a:t>
            </a:r>
            <a:r>
              <a:rPr lang="hr-HR" sz="1200" dirty="0"/>
              <a:t> </a:t>
            </a:r>
            <a:br>
              <a:rPr lang="de-DE" sz="1200" dirty="0"/>
            </a:br>
            <a:r>
              <a:rPr lang="de-DE" sz="1400" dirty="0"/>
              <a:t>Version 1</a:t>
            </a:r>
            <a:r>
              <a:rPr lang="hr-HR" sz="1400" dirty="0"/>
              <a:t>.1</a:t>
            </a:r>
            <a:r>
              <a:rPr lang="de-DE" sz="1400" dirty="0"/>
              <a:t> / 201</a:t>
            </a:r>
            <a:r>
              <a:rPr lang="hr-HR" sz="1400" dirty="0"/>
              <a:t>8</a:t>
            </a:r>
            <a:endParaRPr lang="de-AT" sz="1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14B1B71-D0B2-4A13-AD35-041003F98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22281" r="19288" b="15981"/>
          <a:stretch/>
        </p:blipFill>
        <p:spPr>
          <a:xfrm>
            <a:off x="5291" y="280967"/>
            <a:ext cx="9138709" cy="56683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EFLM RECOMMENDED BLOOD COLLECTION PROCESS</a:t>
            </a:r>
            <a:br>
              <a:rPr lang="de-DE" dirty="0"/>
            </a:b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EFLM-</a:t>
            </a:r>
            <a:r>
              <a:rPr lang="de-DE" dirty="0" err="1"/>
              <a:t>Guideline</a:t>
            </a:r>
            <a:r>
              <a:rPr lang="de-DE" dirty="0"/>
              <a:t> 2016</a:t>
            </a:r>
            <a:endParaRPr lang="de-A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Workplace</a:t>
            </a:r>
            <a:r>
              <a:rPr lang="de-DE" dirty="0"/>
              <a:t> </a:t>
            </a:r>
            <a:r>
              <a:rPr lang="de-DE" dirty="0" err="1"/>
              <a:t>preparation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Ensure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2200" dirty="0"/>
              <a:t>patient privacy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2200" dirty="0"/>
              <a:t>continuous workflow</a:t>
            </a:r>
            <a:endParaRPr lang="de-DE" sz="2200" dirty="0"/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2200" dirty="0"/>
              <a:t>undisturbed access to all necessary supplies. </a:t>
            </a:r>
            <a:endParaRPr lang="de-DE" sz="2200" dirty="0"/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2200" dirty="0"/>
              <a:t>supplies within expiry date</a:t>
            </a:r>
            <a:endParaRPr lang="hr-HR" sz="2200" dirty="0"/>
          </a:p>
          <a:p>
            <a:pPr>
              <a:buNone/>
            </a:pP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Materials required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2247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blood collection tubes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needles  or winged blood collection sets with safety mechanism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needle holders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tourniquet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gloves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GB" dirty="0"/>
              <a:t>gauze pads, adhesive bandages, or tape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GB" dirty="0"/>
              <a:t>puncture-resistant sharps container</a:t>
            </a:r>
            <a:endParaRPr lang="de-AT" sz="2000" dirty="0"/>
          </a:p>
          <a:p>
            <a:pPr>
              <a:buFont typeface="Wingdings" pitchFamily="2" charset="2"/>
              <a:buChar char="ü"/>
            </a:pPr>
            <a:r>
              <a:rPr lang="en-GB" dirty="0"/>
              <a:t>antiseptics: alcoholic and non-alcoholic disinfectants </a:t>
            </a:r>
            <a:endParaRPr lang="de-AT" dirty="0"/>
          </a:p>
        </p:txBody>
      </p:sp>
      <p:pic>
        <p:nvPicPr>
          <p:cNvPr id="1026" name="Picture 2" descr="I:\Forschung\ReasearchI\Janne\1_Laufende Studien\EFLM recommendation Preanalytics\IMG\Arbeitsplatz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3924442"/>
            <a:ext cx="4314056" cy="2933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Patient </a:t>
            </a:r>
            <a:r>
              <a:rPr lang="de-DE" dirty="0" err="1"/>
              <a:t>Identification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b="1" dirty="0"/>
              <a:t>ID errors are not rare! </a:t>
            </a:r>
          </a:p>
          <a:p>
            <a:pPr lvl="1"/>
            <a:r>
              <a:rPr lang="hr-HR" dirty="0"/>
              <a:t>0.1-1% in laboratory medicine</a:t>
            </a:r>
          </a:p>
          <a:p>
            <a:pPr lvl="1"/>
            <a:r>
              <a:rPr lang="hr-HR" dirty="0"/>
              <a:t>0.05% in transfusion medicine</a:t>
            </a:r>
          </a:p>
          <a:p>
            <a:pPr>
              <a:buNone/>
            </a:pPr>
            <a:r>
              <a:rPr lang="de-DE" dirty="0"/>
              <a:t>U</a:t>
            </a:r>
            <a:r>
              <a:rPr lang="hr-HR" dirty="0"/>
              <a:t>nderreported (</a:t>
            </a:r>
            <a:r>
              <a:rPr lang="en-US" dirty="0"/>
              <a:t>most go undetected</a:t>
            </a:r>
            <a:r>
              <a:rPr lang="hr-HR" dirty="0"/>
              <a:t>)</a:t>
            </a:r>
          </a:p>
          <a:p>
            <a:pPr>
              <a:buNone/>
            </a:pPr>
            <a:r>
              <a:rPr lang="en-US" dirty="0"/>
              <a:t>Major</a:t>
            </a:r>
            <a:r>
              <a:rPr lang="hr-HR" dirty="0"/>
              <a:t> </a:t>
            </a:r>
            <a:r>
              <a:rPr lang="en-US" dirty="0"/>
              <a:t>healthcare issue </a:t>
            </a:r>
            <a:endParaRPr lang="hr-HR" dirty="0"/>
          </a:p>
          <a:p>
            <a:pPr>
              <a:buNone/>
            </a:pPr>
            <a:r>
              <a:rPr lang="de-DE" dirty="0" err="1"/>
              <a:t>Potentially</a:t>
            </a:r>
            <a:r>
              <a:rPr lang="de-DE" dirty="0"/>
              <a:t> a</a:t>
            </a:r>
            <a:r>
              <a:rPr lang="hr-HR" dirty="0"/>
              <a:t>dverse</a:t>
            </a:r>
            <a:r>
              <a:rPr lang="de-DE" dirty="0"/>
              <a:t> </a:t>
            </a:r>
            <a:r>
              <a:rPr lang="hr-HR" dirty="0"/>
              <a:t>consequences</a:t>
            </a:r>
          </a:p>
          <a:p>
            <a:pPr>
              <a:buNone/>
            </a:pPr>
            <a:endParaRPr lang="de-DE" b="1" dirty="0"/>
          </a:p>
          <a:p>
            <a:pPr algn="ctr">
              <a:buNone/>
            </a:pPr>
            <a:r>
              <a:rPr lang="de-DE" b="1" dirty="0"/>
              <a:t>ZERO TOLERANCE</a:t>
            </a:r>
            <a:r>
              <a:rPr lang="hr-HR" b="1" dirty="0"/>
              <a:t>!</a:t>
            </a:r>
            <a:endParaRPr lang="en-US" dirty="0"/>
          </a:p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467544" y="55892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hr-HR" sz="2400" b="1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 potentially mislabeled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or misidentified specimen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must and will be </a:t>
            </a:r>
            <a:r>
              <a:rPr lang="hr-HR" sz="2400" b="1" dirty="0">
                <a:solidFill>
                  <a:srgbClr val="FF0000"/>
                </a:solidFill>
              </a:rPr>
              <a:t>rejected.</a:t>
            </a:r>
          </a:p>
        </p:txBody>
      </p:sp>
      <p:sp>
        <p:nvSpPr>
          <p:cNvPr id="5" name="Rechteck 4"/>
          <p:cNvSpPr/>
          <p:nvPr/>
        </p:nvSpPr>
        <p:spPr>
          <a:xfrm>
            <a:off x="6732240" y="6611779"/>
            <a:ext cx="2411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Lippi G, et al. CCLM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2011;49(7):1113–1126</a:t>
            </a:r>
            <a:endParaRPr lang="hr-H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Grafik 5" descr="röhrchen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5567253" y="2289731"/>
            <a:ext cx="3986157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Patient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Identification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At least two independent identifiers:</a:t>
            </a:r>
          </a:p>
          <a:p>
            <a:pPr marL="400050" lvl="1" indent="0">
              <a:buFont typeface="Wingdings" pitchFamily="2" charset="2"/>
              <a:buChar char="ü"/>
            </a:pPr>
            <a:r>
              <a:rPr lang="en-US" dirty="0"/>
              <a:t>Patient full name (the first and the last name )</a:t>
            </a:r>
          </a:p>
          <a:p>
            <a:pPr marL="400050" lvl="1" indent="0">
              <a:buFont typeface="Wingdings" pitchFamily="2" charset="2"/>
              <a:buChar char="ü"/>
            </a:pPr>
            <a:r>
              <a:rPr lang="en-US" dirty="0"/>
              <a:t>Date of birth</a:t>
            </a:r>
          </a:p>
          <a:p>
            <a:pPr marL="0" indent="0">
              <a:buFont typeface="Wingdings" pitchFamily="2" charset="2"/>
              <a:buChar char="ü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Preferably one additional identifier:</a:t>
            </a:r>
          </a:p>
          <a:p>
            <a:pPr marL="400050" lvl="1" indent="0">
              <a:buFont typeface="Wingdings" pitchFamily="2" charset="2"/>
              <a:buChar char="ü"/>
            </a:pPr>
            <a:r>
              <a:rPr lang="en-US" dirty="0"/>
              <a:t>Address</a:t>
            </a:r>
          </a:p>
          <a:p>
            <a:pPr marL="400050" lvl="1" indent="0">
              <a:buFont typeface="Wingdings" pitchFamily="2" charset="2"/>
              <a:buChar char="ü"/>
            </a:pPr>
            <a:r>
              <a:rPr lang="en-US" dirty="0"/>
              <a:t>Health insurance number</a:t>
            </a:r>
          </a:p>
          <a:p>
            <a:pPr marL="400050" lvl="1" indent="0">
              <a:buFont typeface="Wingdings" pitchFamily="2" charset="2"/>
              <a:buChar char="ü"/>
            </a:pPr>
            <a:r>
              <a:rPr lang="en-US" dirty="0"/>
              <a:t>Patient identification number</a:t>
            </a:r>
          </a:p>
          <a:p>
            <a:pPr marL="400050" lvl="1" indent="0">
              <a:buFont typeface="Wingdings" pitchFamily="2" charset="2"/>
              <a:buChar char="ü"/>
            </a:pPr>
            <a:r>
              <a:rPr lang="en-US" dirty="0"/>
              <a:t>ID card details or any other personal identifier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Use open questions: “What is your name?” and “What is your date of birth?”</a:t>
            </a:r>
            <a:endParaRPr lang="de-AT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97188" y="6611779"/>
            <a:ext cx="47468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EFLM WG-PRE – Recommendation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on Venous Blood Sampling;  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CLSI-Guideline GP41-A6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Patient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Identification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de-DE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>
                <a:solidFill>
                  <a:srgbClr val="FF0000"/>
                </a:solidFill>
              </a:rPr>
              <a:t>If any discrepancies are identified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b="1" u="sng" dirty="0">
                <a:solidFill>
                  <a:srgbClr val="FF0000"/>
                </a:solidFill>
              </a:rPr>
              <a:t>do not collect samples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>
                <a:solidFill>
                  <a:srgbClr val="FF0000"/>
                </a:solidFill>
              </a:rPr>
              <a:t>until issues are resolved!</a:t>
            </a:r>
            <a:r>
              <a:rPr lang="de-DE" dirty="0">
                <a:solidFill>
                  <a:srgbClr val="FF0000"/>
                </a:solidFill>
              </a:rPr>
              <a:t>*</a:t>
            </a:r>
            <a:endParaRPr lang="hr-HR" dirty="0">
              <a:solidFill>
                <a:srgbClr val="FF0000"/>
              </a:solidFill>
            </a:endParaRP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sz="1600" dirty="0"/>
              <a:t>*</a:t>
            </a:r>
            <a:r>
              <a:rPr lang="de-DE" sz="1600" dirty="0" err="1"/>
              <a:t>Exceptions</a:t>
            </a:r>
            <a:r>
              <a:rPr lang="de-DE" sz="1600" dirty="0"/>
              <a:t>: </a:t>
            </a:r>
            <a:r>
              <a:rPr lang="de-DE" sz="1600" dirty="0" err="1"/>
              <a:t>Unconscious</a:t>
            </a:r>
            <a:r>
              <a:rPr lang="de-DE" sz="1600" dirty="0"/>
              <a:t> </a:t>
            </a:r>
            <a:r>
              <a:rPr lang="de-DE" sz="1600" dirty="0" err="1"/>
              <a:t>patients</a:t>
            </a:r>
            <a:r>
              <a:rPr lang="de-DE" sz="1600" dirty="0"/>
              <a:t>, </a:t>
            </a:r>
            <a:r>
              <a:rPr lang="de-DE" sz="1600" dirty="0" err="1"/>
              <a:t>Immigrants</a:t>
            </a:r>
            <a:r>
              <a:rPr lang="de-DE" sz="1600" dirty="0"/>
              <a:t> </a:t>
            </a:r>
            <a:r>
              <a:rPr lang="de-DE" sz="1600" dirty="0" err="1"/>
              <a:t>without</a:t>
            </a:r>
            <a:r>
              <a:rPr lang="de-DE" sz="1600" dirty="0"/>
              <a:t> ID </a:t>
            </a:r>
            <a:r>
              <a:rPr lang="de-DE" sz="1600" dirty="0" err="1"/>
              <a:t>number</a:t>
            </a:r>
            <a:r>
              <a:rPr lang="de-DE" sz="1600" dirty="0"/>
              <a:t>, etc.</a:t>
            </a:r>
            <a:endParaRPr lang="de-AT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Patient </a:t>
            </a:r>
            <a:r>
              <a:rPr lang="de-DE" dirty="0" err="1"/>
              <a:t>preparation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Consider:</a:t>
            </a:r>
          </a:p>
          <a:p>
            <a:r>
              <a:rPr lang="en-US" dirty="0"/>
              <a:t>Has the patient fasted</a:t>
            </a:r>
          </a:p>
          <a:p>
            <a:r>
              <a:rPr lang="en-US" dirty="0"/>
              <a:t>Has the patient been involved in recent physical activity</a:t>
            </a:r>
          </a:p>
          <a:p>
            <a:r>
              <a:rPr lang="en-US" dirty="0"/>
              <a:t>Patient positioning</a:t>
            </a:r>
          </a:p>
          <a:p>
            <a:r>
              <a:rPr lang="en-US" dirty="0"/>
              <a:t>Patient medication / Infusion</a:t>
            </a:r>
          </a:p>
          <a:p>
            <a:r>
              <a:rPr lang="en-US" dirty="0"/>
              <a:t>Time of day</a:t>
            </a:r>
          </a:p>
          <a:p>
            <a:r>
              <a:rPr lang="en-US" dirty="0"/>
              <a:t>Test-specific requirements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guidelines</a:t>
            </a:r>
            <a:r>
              <a:rPr lang="de-DE" dirty="0"/>
              <a:t>?</a:t>
            </a:r>
            <a:br>
              <a:rPr lang="de-DE" dirty="0"/>
            </a:b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Fasting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Blood for all tests</a:t>
            </a:r>
            <a:r>
              <a:rPr lang="hr-HR" dirty="0"/>
              <a:t> </a:t>
            </a:r>
            <a:r>
              <a:rPr lang="en-US" dirty="0"/>
              <a:t>should be drawn preferably </a:t>
            </a:r>
          </a:p>
          <a:p>
            <a:pPr marL="0" indent="0" algn="ctr">
              <a:buNone/>
            </a:pPr>
            <a:r>
              <a:rPr lang="en-US" dirty="0"/>
              <a:t>in the morning from 7 to 9 a.m. after fasting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(before breakfast / medication)</a:t>
            </a:r>
          </a:p>
          <a:p>
            <a:pPr marL="0" indent="0" algn="ctr">
              <a:buNone/>
            </a:pPr>
            <a:endParaRPr lang="en-US" dirty="0"/>
          </a:p>
          <a:p>
            <a:endParaRPr lang="de-AT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09570" y="6611779"/>
            <a:ext cx="28344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Simundic AM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et al.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Clin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Chim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Acta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2014;432:33-7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Fasting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1619672" y="2204864"/>
            <a:ext cx="223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Food </a:t>
            </a:r>
            <a:r>
              <a:rPr lang="en-US" sz="2400" dirty="0"/>
              <a:t>and liquid </a:t>
            </a:r>
            <a:br>
              <a:rPr lang="en-US" sz="2400" dirty="0"/>
            </a:br>
            <a:r>
              <a:rPr lang="en-US" sz="2400" dirty="0"/>
              <a:t>(except water)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Alcohol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Smoking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Caffeine</a:t>
            </a:r>
            <a:endParaRPr lang="de-AT" sz="24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419872" y="6611779"/>
            <a:ext cx="28344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Simundic AM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et al.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Clin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Chim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Acta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2014;432:33-7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48064" y="2254220"/>
            <a:ext cx="223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12 </a:t>
            </a:r>
            <a:r>
              <a:rPr lang="de-DE" sz="2400" dirty="0" err="1"/>
              <a:t>hours</a:t>
            </a:r>
            <a:br>
              <a:rPr lang="de-DE" sz="2400" dirty="0"/>
            </a:b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24 hours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Refrain on the day of blood sampling</a:t>
            </a:r>
            <a:endParaRPr lang="de-AT" sz="2400" dirty="0"/>
          </a:p>
        </p:txBody>
      </p:sp>
      <p:sp>
        <p:nvSpPr>
          <p:cNvPr id="6" name="Pfeil nach rechts 5"/>
          <p:cNvSpPr/>
          <p:nvPr/>
        </p:nvSpPr>
        <p:spPr>
          <a:xfrm>
            <a:off x="4067944" y="2420888"/>
            <a:ext cx="1080120" cy="43204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Pfeil nach rechts 6"/>
          <p:cNvSpPr/>
          <p:nvPr/>
        </p:nvSpPr>
        <p:spPr>
          <a:xfrm>
            <a:off x="4067944" y="3356992"/>
            <a:ext cx="1080120" cy="43204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Pfeil nach rechts 7"/>
          <p:cNvSpPr/>
          <p:nvPr/>
        </p:nvSpPr>
        <p:spPr>
          <a:xfrm>
            <a:off x="4067944" y="4077072"/>
            <a:ext cx="1080120" cy="43204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9" name="Pfeil nach rechts 8"/>
          <p:cNvSpPr/>
          <p:nvPr/>
        </p:nvSpPr>
        <p:spPr>
          <a:xfrm>
            <a:off x="4067944" y="4797152"/>
            <a:ext cx="1080120" cy="43204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/>
          <p:cNvSpPr txBox="1"/>
          <p:nvPr/>
        </p:nvSpPr>
        <p:spPr>
          <a:xfrm>
            <a:off x="1547664" y="1412776"/>
            <a:ext cx="610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How</a:t>
            </a:r>
            <a:r>
              <a:rPr lang="de-DE" sz="2800" dirty="0"/>
              <a:t> </a:t>
            </a:r>
            <a:r>
              <a:rPr lang="de-DE" sz="2800" dirty="0" err="1"/>
              <a:t>long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wait</a:t>
            </a:r>
            <a:r>
              <a:rPr lang="de-DE" sz="2800" dirty="0"/>
              <a:t> </a:t>
            </a:r>
            <a:r>
              <a:rPr lang="de-DE" sz="2800" dirty="0" err="1"/>
              <a:t>before</a:t>
            </a:r>
            <a:r>
              <a:rPr lang="de-DE" sz="2800" dirty="0"/>
              <a:t> </a:t>
            </a:r>
            <a:r>
              <a:rPr lang="de-DE" sz="2800" dirty="0" err="1"/>
              <a:t>blood</a:t>
            </a:r>
            <a:r>
              <a:rPr lang="de-DE" sz="2800" dirty="0"/>
              <a:t> </a:t>
            </a:r>
            <a:r>
              <a:rPr lang="de-DE" sz="2800" dirty="0" err="1"/>
              <a:t>collection</a:t>
            </a:r>
            <a:endParaRPr lang="de-AT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5589240"/>
            <a:ext cx="6663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Special </a:t>
            </a:r>
            <a:r>
              <a:rPr lang="de-DE" dirty="0" err="1"/>
              <a:t>Situations</a:t>
            </a:r>
            <a:r>
              <a:rPr lang="de-DE" dirty="0"/>
              <a:t>: e.g. </a:t>
            </a:r>
          </a:p>
          <a:p>
            <a:r>
              <a:rPr lang="de-DE" dirty="0" err="1"/>
              <a:t>Pineapple</a:t>
            </a:r>
            <a:r>
              <a:rPr lang="de-DE" dirty="0"/>
              <a:t>, Avocado, </a:t>
            </a:r>
            <a:r>
              <a:rPr lang="de-DE" dirty="0" err="1"/>
              <a:t>Banana</a:t>
            </a:r>
            <a:r>
              <a:rPr lang="de-DE" dirty="0"/>
              <a:t>, Kiwi, </a:t>
            </a:r>
            <a:r>
              <a:rPr lang="de-DE" dirty="0" err="1"/>
              <a:t>Tomato</a:t>
            </a:r>
            <a:r>
              <a:rPr lang="de-DE" dirty="0"/>
              <a:t>, </a:t>
            </a:r>
            <a:r>
              <a:rPr lang="de-DE" dirty="0" err="1"/>
              <a:t>etc</a:t>
            </a:r>
            <a:r>
              <a:rPr lang="de-DE" dirty="0"/>
              <a:t> 	→ Serotonin ↑ </a:t>
            </a:r>
          </a:p>
          <a:p>
            <a:r>
              <a:rPr lang="de-DE" dirty="0"/>
              <a:t>Protein-</a:t>
            </a:r>
            <a:r>
              <a:rPr lang="de-DE" dirty="0" err="1"/>
              <a:t>rich</a:t>
            </a:r>
            <a:r>
              <a:rPr lang="de-DE" dirty="0"/>
              <a:t> </a:t>
            </a:r>
            <a:r>
              <a:rPr lang="de-DE" dirty="0" err="1"/>
              <a:t>meals</a:t>
            </a:r>
            <a:r>
              <a:rPr lang="de-DE" dirty="0"/>
              <a:t>  				→ </a:t>
            </a:r>
            <a:r>
              <a:rPr lang="de-DE" dirty="0" err="1"/>
              <a:t>Homocysteine</a:t>
            </a:r>
            <a:r>
              <a:rPr lang="de-DE" dirty="0"/>
              <a:t> ↑</a:t>
            </a:r>
            <a:endParaRPr lang="de-AT" dirty="0"/>
          </a:p>
        </p:txBody>
      </p:sp>
      <p:sp>
        <p:nvSpPr>
          <p:cNvPr id="12" name="Rechteck 11"/>
          <p:cNvSpPr/>
          <p:nvPr/>
        </p:nvSpPr>
        <p:spPr>
          <a:xfrm>
            <a:off x="6300192" y="6611779"/>
            <a:ext cx="2843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Nikolac N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. Biochem Med 2013;23(3):242-54.</a:t>
            </a:r>
            <a:r>
              <a:rPr lang="hr-HR" sz="1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hr-H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Fasting</a:t>
            </a:r>
            <a:endParaRPr lang="de-AT" dirty="0"/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6521166" y="6627168"/>
            <a:ext cx="262283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Nordestgaard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BG et al..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Heart J 2016.</a:t>
            </a:r>
          </a:p>
        </p:txBody>
      </p:sp>
      <p:graphicFrame>
        <p:nvGraphicFramePr>
          <p:cNvPr id="45" name="Tabelle 44"/>
          <p:cNvGraphicFramePr>
            <a:graphicFrameLocks noGrp="1"/>
          </p:cNvGraphicFramePr>
          <p:nvPr/>
        </p:nvGraphicFramePr>
        <p:xfrm>
          <a:off x="1259632" y="2852936"/>
          <a:ext cx="676875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556">
                <a:tc>
                  <a:txBody>
                    <a:bodyPr/>
                    <a:lstStyle/>
                    <a:p>
                      <a:r>
                        <a:rPr lang="de-DE" sz="2000" dirty="0"/>
                        <a:t>Parameter</a:t>
                      </a:r>
                      <a:endParaRPr lang="de-A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Relative Change </a:t>
                      </a:r>
                      <a:br>
                        <a:rPr lang="de-DE" sz="2000" dirty="0"/>
                      </a:br>
                      <a:r>
                        <a:rPr lang="de-DE" sz="2000" dirty="0"/>
                        <a:t>1-6h after </a:t>
                      </a:r>
                      <a:r>
                        <a:rPr lang="de-DE" sz="2000" dirty="0" err="1"/>
                        <a:t>standard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meal</a:t>
                      </a:r>
                      <a:endParaRPr lang="de-A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r>
                        <a:rPr lang="de-DE" sz="2000" dirty="0" err="1"/>
                        <a:t>Triglycerides</a:t>
                      </a:r>
                      <a:endParaRPr lang="de-A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10 – 21%</a:t>
                      </a:r>
                      <a:endParaRPr lang="de-A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r>
                        <a:rPr lang="de-DE" sz="2000" dirty="0"/>
                        <a:t>Total </a:t>
                      </a:r>
                      <a:r>
                        <a:rPr lang="de-DE" sz="2000" dirty="0" err="1"/>
                        <a:t>Cholesterol</a:t>
                      </a:r>
                      <a:endParaRPr lang="de-A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1</a:t>
                      </a:r>
                      <a:r>
                        <a:rPr lang="de-DE" sz="2000" baseline="0" dirty="0"/>
                        <a:t> – 8%</a:t>
                      </a:r>
                      <a:endParaRPr lang="de-A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r>
                        <a:rPr lang="de-DE" sz="2000" dirty="0"/>
                        <a:t>LDL </a:t>
                      </a:r>
                      <a:r>
                        <a:rPr lang="de-DE" sz="2000" dirty="0" err="1"/>
                        <a:t>Cholesterol</a:t>
                      </a:r>
                      <a:endParaRPr lang="de-A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4</a:t>
                      </a:r>
                      <a:r>
                        <a:rPr lang="de-DE" sz="2000" baseline="0" dirty="0"/>
                        <a:t> – 9%</a:t>
                      </a:r>
                      <a:endParaRPr lang="de-A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r>
                        <a:rPr lang="de-DE" sz="2000" dirty="0"/>
                        <a:t>HDL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dirty="0" err="1"/>
                        <a:t>Cholesterol</a:t>
                      </a:r>
                      <a:endParaRPr lang="de-A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0</a:t>
                      </a:r>
                      <a:r>
                        <a:rPr lang="de-DE" sz="2000" baseline="0" dirty="0"/>
                        <a:t> – 6%</a:t>
                      </a:r>
                      <a:endParaRPr lang="de-A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Fasting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/>
              <a:t>What to do if non-fasting blood collection is impossible?</a:t>
            </a:r>
          </a:p>
          <a:p>
            <a:pPr algn="ctr"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Document that the patient was not fasting to guide later interpretation. </a:t>
            </a:r>
          </a:p>
          <a:p>
            <a:pPr>
              <a:buNone/>
            </a:pPr>
            <a:endParaRPr lang="en-US" dirty="0"/>
          </a:p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6407353" y="6611779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Kackov</a:t>
            </a:r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 et al. </a:t>
            </a:r>
            <a:r>
              <a:rPr lang="de-A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Biochem</a:t>
            </a:r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</a:t>
            </a:r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2013;23(3):326–31</a:t>
            </a:r>
          </a:p>
        </p:txBody>
      </p:sp>
      <p:sp>
        <p:nvSpPr>
          <p:cNvPr id="5" name="Pfeil nach unten 4"/>
          <p:cNvSpPr/>
          <p:nvPr/>
        </p:nvSpPr>
        <p:spPr>
          <a:xfrm>
            <a:off x="4211960" y="2708920"/>
            <a:ext cx="864096" cy="864096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#1</a:t>
            </a:r>
            <a:br>
              <a:rPr lang="de-DE" dirty="0"/>
            </a:br>
            <a:r>
              <a:rPr lang="de-DE" dirty="0" err="1"/>
              <a:t>Result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hr-HR" dirty="0"/>
              <a:t>7:30 a.m.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r-HR" dirty="0"/>
              <a:t>Patient arrives </a:t>
            </a:r>
            <a:r>
              <a:rPr lang="de-DE" dirty="0" err="1"/>
              <a:t>at</a:t>
            </a:r>
            <a:r>
              <a:rPr lang="hr-HR" dirty="0"/>
              <a:t> the laboratory outpatient unit. His last meal was at 21:00 on the previous day. In the morning he had coffee with milk (without sugar) and one cigarette. Routine chemistry and hematology tests are requested. </a:t>
            </a:r>
            <a:br>
              <a:rPr lang="de-DE" dirty="0"/>
            </a:br>
            <a:endParaRPr lang="de-DE" dirty="0"/>
          </a:p>
          <a:p>
            <a:pPr algn="just">
              <a:lnSpc>
                <a:spcPct val="120000"/>
              </a:lnSpc>
              <a:buNone/>
            </a:pPr>
            <a:r>
              <a:rPr lang="hr-HR" dirty="0"/>
              <a:t>Is this patient properly prepared for blood tests?</a:t>
            </a:r>
            <a:endParaRPr lang="de-DE" dirty="0"/>
          </a:p>
          <a:p>
            <a:pPr marL="514350" indent="-514350" algn="just">
              <a:lnSpc>
                <a:spcPct val="120000"/>
              </a:lnSpc>
              <a:buAutoNum type="alphaLcParenR"/>
            </a:pPr>
            <a:r>
              <a:rPr lang="de-DE" dirty="0" err="1"/>
              <a:t>Yes</a:t>
            </a:r>
            <a:endParaRPr lang="de-DE" dirty="0"/>
          </a:p>
          <a:p>
            <a:pPr marL="514350" indent="-514350" algn="just">
              <a:lnSpc>
                <a:spcPct val="120000"/>
              </a:lnSpc>
              <a:buAutoNum type="alphaLcParenR"/>
            </a:pPr>
            <a:r>
              <a:rPr lang="de-DE" b="1" dirty="0" err="1">
                <a:solidFill>
                  <a:srgbClr val="FF0000"/>
                </a:solidFill>
              </a:rPr>
              <a:t>No</a:t>
            </a:r>
            <a:endParaRPr lang="de-A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activity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dirty="0" err="1"/>
              <a:t>Effects</a:t>
            </a:r>
            <a:r>
              <a:rPr lang="de-DE" dirty="0"/>
              <a:t> of </a:t>
            </a:r>
            <a:r>
              <a:rPr lang="de-DE" dirty="0" err="1"/>
              <a:t>marathon</a:t>
            </a:r>
            <a:r>
              <a:rPr lang="de-DE" dirty="0"/>
              <a:t> </a:t>
            </a:r>
            <a:r>
              <a:rPr lang="de-DE" dirty="0" err="1"/>
              <a:t>running</a:t>
            </a: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endParaRPr lang="de-DE" sz="1300" dirty="0"/>
          </a:p>
          <a:p>
            <a:pPr algn="ctr">
              <a:buNone/>
            </a:pPr>
            <a:endParaRPr lang="de-DE" sz="1300" dirty="0"/>
          </a:p>
          <a:p>
            <a:pPr>
              <a:buNone/>
            </a:pPr>
            <a:r>
              <a:rPr lang="de-DE" sz="1300" dirty="0"/>
              <a:t>Blood </a:t>
            </a:r>
            <a:r>
              <a:rPr lang="de-DE" sz="1300" dirty="0" err="1"/>
              <a:t>collected</a:t>
            </a:r>
            <a:r>
              <a:rPr lang="de-DE" sz="1300" dirty="0"/>
              <a:t> 1-3 </a:t>
            </a:r>
            <a:r>
              <a:rPr lang="de-DE" sz="1300" dirty="0" err="1"/>
              <a:t>days</a:t>
            </a:r>
            <a:r>
              <a:rPr lang="de-DE" sz="1300" dirty="0"/>
              <a:t> </a:t>
            </a:r>
            <a:r>
              <a:rPr lang="de-DE" sz="1300" dirty="0" err="1"/>
              <a:t>before</a:t>
            </a:r>
            <a:r>
              <a:rPr lang="de-DE" sz="1300" dirty="0"/>
              <a:t> </a:t>
            </a:r>
            <a:r>
              <a:rPr lang="de-DE" sz="1300" dirty="0" err="1"/>
              <a:t>and</a:t>
            </a:r>
            <a:r>
              <a:rPr lang="de-DE" sz="1300" dirty="0"/>
              <a:t> 1 </a:t>
            </a:r>
            <a:r>
              <a:rPr lang="de-DE" sz="1300" dirty="0" err="1"/>
              <a:t>hour</a:t>
            </a:r>
            <a:r>
              <a:rPr lang="de-DE" sz="1300" dirty="0"/>
              <a:t> after </a:t>
            </a:r>
            <a:r>
              <a:rPr lang="de-DE" sz="1300" dirty="0" err="1"/>
              <a:t>finishing</a:t>
            </a:r>
            <a:r>
              <a:rPr lang="de-DE" sz="1300" dirty="0"/>
              <a:t> </a:t>
            </a:r>
            <a:r>
              <a:rPr lang="de-DE" sz="1300" dirty="0" err="1"/>
              <a:t>the</a:t>
            </a:r>
            <a:r>
              <a:rPr lang="de-DE" sz="1300" dirty="0"/>
              <a:t> </a:t>
            </a:r>
            <a:r>
              <a:rPr lang="de-DE" sz="1300" dirty="0" err="1"/>
              <a:t>race</a:t>
            </a:r>
            <a:endParaRPr lang="de-AT" sz="1300" dirty="0"/>
          </a:p>
        </p:txBody>
      </p:sp>
      <p:pic>
        <p:nvPicPr>
          <p:cNvPr id="4" name="Grafik 3" descr="spor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9552" y="2204864"/>
            <a:ext cx="3858344" cy="37734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004178" y="6457890"/>
            <a:ext cx="6139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Guder WG, Narayanan S,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Wisser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Zawta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Samples: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Patient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Laboratory,  4th ed.2009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Wiley-VCH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Verlag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GmbH &amp; Co.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KGaA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Reproduced with permission.</a:t>
            </a:r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5004048" y="2557643"/>
            <a:ext cx="388843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/>
              <a:t>Even moderate exercise (e.g. running to the doctor’s office) can influence laboratory parameters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patient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 err="1"/>
              <a:t>When</a:t>
            </a:r>
            <a:r>
              <a:rPr lang="de-DE" dirty="0"/>
              <a:t> was </a:t>
            </a:r>
            <a:r>
              <a:rPr lang="de-DE" dirty="0" err="1"/>
              <a:t>your</a:t>
            </a:r>
            <a:r>
              <a:rPr lang="de-DE" dirty="0"/>
              <a:t> last </a:t>
            </a:r>
            <a:r>
              <a:rPr lang="de-DE" dirty="0" err="1"/>
              <a:t>meal</a:t>
            </a:r>
            <a:r>
              <a:rPr lang="de-DE" dirty="0"/>
              <a:t>?</a:t>
            </a:r>
          </a:p>
          <a:p>
            <a:pPr>
              <a:buNone/>
            </a:pPr>
            <a:r>
              <a:rPr lang="de-DE" dirty="0" err="1"/>
              <a:t>When</a:t>
            </a:r>
            <a:r>
              <a:rPr lang="de-DE" dirty="0"/>
              <a:t> was </a:t>
            </a:r>
            <a:r>
              <a:rPr lang="de-DE" dirty="0" err="1"/>
              <a:t>your</a:t>
            </a:r>
            <a:r>
              <a:rPr lang="de-DE" dirty="0"/>
              <a:t> last </a:t>
            </a:r>
            <a:r>
              <a:rPr lang="de-DE" dirty="0" err="1"/>
              <a:t>drink</a:t>
            </a:r>
            <a:r>
              <a:rPr lang="de-DE" dirty="0"/>
              <a:t>?</a:t>
            </a:r>
          </a:p>
          <a:p>
            <a:pPr>
              <a:buNone/>
            </a:pPr>
            <a:r>
              <a:rPr lang="de-DE" dirty="0" err="1"/>
              <a:t>What</a:t>
            </a:r>
            <a:r>
              <a:rPr lang="de-DE" dirty="0"/>
              <a:t> was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  <a:p>
            <a:pPr marL="0" indent="0">
              <a:buNone/>
            </a:pP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performed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unusal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last 24 </a:t>
            </a:r>
            <a:r>
              <a:rPr lang="de-DE" dirty="0" err="1"/>
              <a:t>hours</a:t>
            </a:r>
            <a:r>
              <a:rPr lang="de-DE" dirty="0"/>
              <a:t>? </a:t>
            </a:r>
            <a:br>
              <a:rPr lang="de-DE" dirty="0"/>
            </a:br>
            <a:r>
              <a:rPr lang="de-DE" sz="2000" dirty="0"/>
              <a:t>(„</a:t>
            </a:r>
            <a:r>
              <a:rPr lang="de-DE" sz="2000" dirty="0" err="1"/>
              <a:t>Unusual</a:t>
            </a:r>
            <a:r>
              <a:rPr lang="de-DE" sz="2000" dirty="0"/>
              <a:t>“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specific</a:t>
            </a:r>
            <a:r>
              <a:rPr lang="de-DE" sz="2000" dirty="0"/>
              <a:t> </a:t>
            </a:r>
            <a:r>
              <a:rPr lang="de-DE" sz="2000" dirty="0" err="1"/>
              <a:t>patient</a:t>
            </a:r>
            <a:r>
              <a:rPr lang="de-DE" sz="2000" dirty="0"/>
              <a:t>)</a:t>
            </a:r>
            <a:endParaRPr lang="de-A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Patient </a:t>
            </a:r>
            <a:r>
              <a:rPr lang="de-DE" dirty="0" err="1"/>
              <a:t>Positioning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Patient should be sitting in a comfortable chair with arms to provide su</a:t>
            </a:r>
            <a:r>
              <a:rPr lang="de-DE" dirty="0"/>
              <a:t>p</a:t>
            </a:r>
            <a:r>
              <a:rPr lang="hr-HR" dirty="0"/>
              <a:t>port in case the patient faints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hr-HR" dirty="0"/>
              <a:t>If necessary, patient may lie down</a:t>
            </a:r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hr-HR" dirty="0"/>
              <a:t>Do not change position</a:t>
            </a:r>
            <a:r>
              <a:rPr lang="de-DE" dirty="0"/>
              <a:t> </a:t>
            </a:r>
            <a:br>
              <a:rPr lang="de-DE" dirty="0"/>
            </a:br>
            <a:r>
              <a:rPr lang="hr-HR" dirty="0"/>
              <a:t>before blood sampling!</a:t>
            </a:r>
          </a:p>
          <a:p>
            <a:pPr>
              <a:buNone/>
            </a:pPr>
            <a:r>
              <a:rPr lang="de-DE" dirty="0"/>
              <a:t>(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)</a:t>
            </a:r>
            <a:endParaRPr lang="de-AT" dirty="0"/>
          </a:p>
        </p:txBody>
      </p:sp>
      <p:pic>
        <p:nvPicPr>
          <p:cNvPr id="3" name="Grafik 2" descr="Arbeitsplatz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2275">
            <a:off x="4364034" y="3547888"/>
            <a:ext cx="4779966" cy="33101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Patient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Positioning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146845" y="6611779"/>
            <a:ext cx="5997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Guder WG, Narayanan S.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Pre-Examination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Procedures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Laboratory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Diagnostics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1st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DeGruyter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Berlin 2015 </a:t>
            </a:r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47664" y="1484784"/>
            <a:ext cx="599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Change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supine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upright</a:t>
            </a:r>
            <a:r>
              <a:rPr lang="de-DE" sz="2800" dirty="0"/>
              <a:t> </a:t>
            </a:r>
            <a:r>
              <a:rPr lang="de-DE" sz="2800" dirty="0" err="1"/>
              <a:t>position</a:t>
            </a:r>
            <a:endParaRPr lang="de-AT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148064" y="249289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Blood </a:t>
            </a:r>
            <a:r>
              <a:rPr lang="de-DE" sz="2400" dirty="0" err="1"/>
              <a:t>collection</a:t>
            </a:r>
            <a:r>
              <a:rPr lang="de-DE" sz="2400" dirty="0"/>
              <a:t> </a:t>
            </a:r>
            <a:r>
              <a:rPr lang="de-DE" sz="2400" dirty="0" err="1"/>
              <a:t>preferably</a:t>
            </a:r>
            <a:r>
              <a:rPr lang="de-DE" sz="2400" dirty="0"/>
              <a:t> after 15 </a:t>
            </a:r>
            <a:r>
              <a:rPr lang="de-DE" sz="2400" dirty="0" err="1"/>
              <a:t>minutes</a:t>
            </a:r>
            <a:r>
              <a:rPr lang="de-DE" sz="2400" dirty="0"/>
              <a:t> </a:t>
            </a:r>
            <a:r>
              <a:rPr lang="de-DE" sz="2400" dirty="0" err="1"/>
              <a:t>rest</a:t>
            </a:r>
            <a:r>
              <a:rPr lang="de-DE" sz="2400" dirty="0"/>
              <a:t> in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position</a:t>
            </a:r>
            <a:endParaRPr lang="de-AT" sz="2400" dirty="0"/>
          </a:p>
        </p:txBody>
      </p:sp>
      <p:pic>
        <p:nvPicPr>
          <p:cNvPr id="9" name="Grafik 8" descr="Unbenann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1560" y="2276872"/>
            <a:ext cx="4104456" cy="40622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#2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Arial" pitchFamily="34" charset="0"/>
              <a:buNone/>
            </a:pPr>
            <a:r>
              <a:rPr lang="hr-HR" sz="2600" dirty="0"/>
              <a:t>7:00 a.m.  </a:t>
            </a:r>
          </a:p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hr-HR" sz="2600" dirty="0"/>
              <a:t>Patient is lying in his bed. Nurse arrives, asks </a:t>
            </a:r>
            <a:r>
              <a:rPr lang="de-DE" sz="2600" dirty="0" err="1"/>
              <a:t>the</a:t>
            </a:r>
            <a:r>
              <a:rPr lang="hr-HR" sz="2600" dirty="0"/>
              <a:t> patient to sit upright in his bed, and draws one tube of blood. Serum proteins and cholesterol are requested.</a:t>
            </a:r>
          </a:p>
          <a:p>
            <a:pPr algn="just">
              <a:lnSpc>
                <a:spcPct val="120000"/>
              </a:lnSpc>
              <a:buFont typeface="Arial" pitchFamily="34" charset="0"/>
              <a:buNone/>
            </a:pPr>
            <a:endParaRPr lang="de-DE" sz="2600" dirty="0"/>
          </a:p>
          <a:p>
            <a:pPr algn="just">
              <a:lnSpc>
                <a:spcPct val="120000"/>
              </a:lnSpc>
              <a:buFont typeface="Arial" pitchFamily="34" charset="0"/>
              <a:buNone/>
            </a:pPr>
            <a:r>
              <a:rPr lang="hr-HR" sz="2600" dirty="0"/>
              <a:t>Was it correct to ask </a:t>
            </a:r>
            <a:r>
              <a:rPr lang="de-DE" sz="2600" dirty="0" err="1"/>
              <a:t>the</a:t>
            </a:r>
            <a:r>
              <a:rPr lang="hr-HR" sz="2600" dirty="0"/>
              <a:t> patient to sit</a:t>
            </a:r>
            <a:r>
              <a:rPr lang="de-DE" sz="2600" dirty="0"/>
              <a:t> </a:t>
            </a:r>
            <a:r>
              <a:rPr lang="de-DE" sz="2600" dirty="0" err="1"/>
              <a:t>upright</a:t>
            </a:r>
            <a:r>
              <a:rPr lang="hr-HR" sz="2600" dirty="0"/>
              <a:t>?</a:t>
            </a:r>
          </a:p>
          <a:p>
            <a:pPr marL="992188" lvl="1" indent="-514350" algn="just">
              <a:lnSpc>
                <a:spcPct val="120000"/>
              </a:lnSpc>
              <a:buFont typeface="Arial" pitchFamily="34" charset="0"/>
              <a:buAutoNum type="alphaLcParenR"/>
              <a:tabLst>
                <a:tab pos="1077913" algn="l"/>
              </a:tabLst>
            </a:pPr>
            <a:r>
              <a:rPr lang="hr-HR" sz="2600" dirty="0"/>
              <a:t>yes</a:t>
            </a:r>
          </a:p>
          <a:p>
            <a:pPr marL="992188" lvl="1" indent="-514350" algn="just">
              <a:lnSpc>
                <a:spcPct val="120000"/>
              </a:lnSpc>
              <a:buFont typeface="Arial" pitchFamily="34" charset="0"/>
              <a:buAutoNum type="alphaLcParenR"/>
              <a:tabLst>
                <a:tab pos="1077913" algn="l"/>
              </a:tabLst>
            </a:pPr>
            <a:r>
              <a:rPr lang="hr-HR" sz="2600" dirty="0">
                <a:solidFill>
                  <a:srgbClr val="FF0000"/>
                </a:solidFill>
              </a:rPr>
              <a:t>no</a:t>
            </a:r>
          </a:p>
          <a:p>
            <a:pPr algn="just">
              <a:lnSpc>
                <a:spcPct val="120000"/>
              </a:lnSpc>
            </a:pPr>
            <a:endParaRPr lang="de-AT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#1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hr-HR" dirty="0"/>
              <a:t>7:30 a.m.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hr-HR" dirty="0"/>
              <a:t>Patient arrives </a:t>
            </a:r>
            <a:r>
              <a:rPr lang="de-DE" dirty="0" err="1"/>
              <a:t>at</a:t>
            </a:r>
            <a:r>
              <a:rPr lang="hr-HR" dirty="0"/>
              <a:t> the laboratory outpatient unit. His last meal was at 21:00 on the previous day. In the morning he had coffee with milk (without sugar) and one cigarette. Routine chemistry and hematology tests are requested. </a:t>
            </a:r>
            <a:br>
              <a:rPr lang="de-DE" dirty="0"/>
            </a:br>
            <a:endParaRPr lang="de-DE" dirty="0"/>
          </a:p>
          <a:p>
            <a:pPr algn="just">
              <a:lnSpc>
                <a:spcPct val="120000"/>
              </a:lnSpc>
              <a:buNone/>
            </a:pPr>
            <a:r>
              <a:rPr lang="hr-HR" dirty="0"/>
              <a:t>Is this patient properly prepared for blood tests?</a:t>
            </a:r>
            <a:endParaRPr lang="de-DE" dirty="0"/>
          </a:p>
          <a:p>
            <a:pPr marL="514350" indent="-514350" algn="just">
              <a:lnSpc>
                <a:spcPct val="120000"/>
              </a:lnSpc>
              <a:buAutoNum type="alphaLcParenR"/>
            </a:pPr>
            <a:r>
              <a:rPr lang="de-DE" dirty="0" err="1"/>
              <a:t>Yes</a:t>
            </a:r>
            <a:endParaRPr lang="de-DE" dirty="0"/>
          </a:p>
          <a:p>
            <a:pPr marL="514350" indent="-514350" algn="just">
              <a:lnSpc>
                <a:spcPct val="120000"/>
              </a:lnSpc>
              <a:buAutoNum type="alphaLcParenR"/>
            </a:pPr>
            <a:r>
              <a:rPr lang="de-DE" dirty="0" err="1"/>
              <a:t>No</a:t>
            </a:r>
            <a:endParaRPr lang="de-A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Medication</a:t>
            </a:r>
            <a:r>
              <a:rPr lang="de-DE" dirty="0"/>
              <a:t> / Infusion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b="1" dirty="0" err="1"/>
              <a:t>Therapeutic</a:t>
            </a:r>
            <a:r>
              <a:rPr lang="de-DE" b="1" dirty="0"/>
              <a:t> </a:t>
            </a:r>
            <a:r>
              <a:rPr lang="de-DE" b="1" dirty="0" err="1"/>
              <a:t>drug</a:t>
            </a:r>
            <a:r>
              <a:rPr lang="de-DE" b="1" dirty="0"/>
              <a:t> </a:t>
            </a:r>
            <a:r>
              <a:rPr lang="de-DE" b="1" dirty="0" err="1"/>
              <a:t>monitoring</a:t>
            </a:r>
            <a:endParaRPr lang="de-DE" b="1" dirty="0"/>
          </a:p>
          <a:p>
            <a:pPr>
              <a:buNone/>
            </a:pPr>
            <a:r>
              <a:rPr lang="de-DE" dirty="0" err="1"/>
              <a:t>Always</a:t>
            </a:r>
            <a:r>
              <a:rPr lang="de-DE" dirty="0"/>
              <a:t> after </a:t>
            </a:r>
            <a:r>
              <a:rPr lang="de-DE" dirty="0" err="1"/>
              <a:t>steady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reached</a:t>
            </a: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document</a:t>
            </a:r>
            <a:r>
              <a:rPr lang="de-DE" dirty="0"/>
              <a:t> / </a:t>
            </a:r>
            <a:r>
              <a:rPr lang="de-DE" dirty="0" err="1"/>
              <a:t>inform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lab:</a:t>
            </a:r>
          </a:p>
          <a:p>
            <a:pPr>
              <a:buNone/>
            </a:pPr>
            <a:r>
              <a:rPr lang="de-DE" dirty="0"/>
              <a:t>	WHAT (</a:t>
            </a:r>
            <a:r>
              <a:rPr lang="de-DE" dirty="0" err="1"/>
              <a:t>drug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patient</a:t>
            </a:r>
            <a:r>
              <a:rPr lang="de-DE" dirty="0"/>
              <a:t> </a:t>
            </a:r>
            <a:r>
              <a:rPr lang="de-DE" dirty="0" err="1"/>
              <a:t>receive</a:t>
            </a:r>
            <a:r>
              <a:rPr lang="de-DE" dirty="0"/>
              <a:t>)?</a:t>
            </a:r>
          </a:p>
          <a:p>
            <a:pPr>
              <a:buNone/>
            </a:pPr>
            <a:r>
              <a:rPr lang="de-DE" dirty="0"/>
              <a:t>	HOW MUCH (of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drug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patient</a:t>
            </a:r>
            <a:r>
              <a:rPr lang="de-DE" dirty="0"/>
              <a:t> </a:t>
            </a:r>
            <a:r>
              <a:rPr lang="de-DE" dirty="0" err="1"/>
              <a:t>receive</a:t>
            </a:r>
            <a:r>
              <a:rPr lang="de-DE" dirty="0"/>
              <a:t>)?</a:t>
            </a:r>
          </a:p>
          <a:p>
            <a:pPr>
              <a:buNone/>
            </a:pPr>
            <a:r>
              <a:rPr lang="de-DE" dirty="0"/>
              <a:t>	WHEN (was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err="1"/>
              <a:t>intake</a:t>
            </a:r>
            <a:r>
              <a:rPr lang="de-DE" dirty="0"/>
              <a:t>)?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A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Medication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/ Infusion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medications</a:t>
            </a:r>
            <a:r>
              <a:rPr lang="de-DE" dirty="0"/>
              <a:t> </a:t>
            </a:r>
            <a:r>
              <a:rPr lang="de-DE" dirty="0" err="1"/>
              <a:t>interfere</a:t>
            </a:r>
            <a:r>
              <a:rPr lang="de-DE" dirty="0"/>
              <a:t> (in-vivo / in-vitro)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 err="1"/>
              <a:t>Examples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If</a:t>
            </a:r>
            <a:r>
              <a:rPr lang="de-DE" dirty="0"/>
              <a:t> not </a:t>
            </a:r>
            <a:r>
              <a:rPr lang="de-DE" dirty="0" err="1"/>
              <a:t>avoidable</a:t>
            </a:r>
            <a:r>
              <a:rPr lang="de-DE" dirty="0"/>
              <a:t>: Blood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immediately</a:t>
            </a:r>
            <a:r>
              <a:rPr lang="de-DE" dirty="0"/>
              <a:t> </a:t>
            </a:r>
            <a:r>
              <a:rPr lang="de-DE" dirty="0" err="1"/>
              <a:t>prior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dose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drug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on WHAT? / WHEN? / HOW MUCH?</a:t>
            </a:r>
          </a:p>
          <a:p>
            <a:pPr marL="0" indent="0">
              <a:buNone/>
            </a:pPr>
            <a:endParaRPr lang="de-DE" dirty="0"/>
          </a:p>
          <a:p>
            <a:pPr>
              <a:buNone/>
            </a:pP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6300192" y="6611779"/>
            <a:ext cx="2843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Nikolac N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. Biochem Med 2013;23(3):242-54.</a:t>
            </a:r>
            <a:r>
              <a:rPr lang="hr-HR" sz="1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hr-H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2339752" y="2636912"/>
          <a:ext cx="6096000" cy="2494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Medication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Parameter </a:t>
                      </a:r>
                      <a:r>
                        <a:rPr lang="de-DE" dirty="0" err="1"/>
                        <a:t>affected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800" dirty="0" err="1"/>
                        <a:t>Anticoagulant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therapy</a:t>
                      </a:r>
                      <a:r>
                        <a:rPr lang="de-DE" sz="1800" dirty="0"/>
                        <a:t>	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Coagulation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testing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AT" dirty="0"/>
                        <a:t>Aspirin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Platelet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function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Supplements </a:t>
                      </a:r>
                      <a:r>
                        <a:rPr lang="de-DE" sz="1800" dirty="0" err="1"/>
                        <a:t>containing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iron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within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the</a:t>
                      </a:r>
                      <a:r>
                        <a:rPr lang="de-DE" sz="1800" dirty="0"/>
                        <a:t> last 10 </a:t>
                      </a:r>
                      <a:r>
                        <a:rPr lang="de-DE" sz="1800" dirty="0" err="1"/>
                        <a:t>days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Iron 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Insulin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Glucose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err="1"/>
                        <a:t>Levethyroxine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T4/fT4 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Blood </a:t>
            </a:r>
            <a:r>
              <a:rPr lang="de-AT" dirty="0" err="1"/>
              <a:t>collection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an IV </a:t>
            </a:r>
            <a:r>
              <a:rPr lang="de-AT" dirty="0" err="1"/>
              <a:t>catheter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de-AT" dirty="0" err="1"/>
              <a:t>Whenever</a:t>
            </a:r>
            <a:r>
              <a:rPr lang="de-AT" dirty="0"/>
              <a:t> </a:t>
            </a:r>
            <a:r>
              <a:rPr lang="de-AT" dirty="0" err="1"/>
              <a:t>possible</a:t>
            </a:r>
            <a:r>
              <a:rPr lang="de-AT" dirty="0"/>
              <a:t> </a:t>
            </a:r>
            <a:r>
              <a:rPr lang="de-AT" dirty="0" err="1"/>
              <a:t>avoid</a:t>
            </a:r>
            <a:r>
              <a:rPr lang="de-AT" dirty="0"/>
              <a:t> </a:t>
            </a:r>
            <a:r>
              <a:rPr lang="de-AT" dirty="0" err="1"/>
              <a:t>drawing</a:t>
            </a:r>
            <a:r>
              <a:rPr lang="de-AT" dirty="0"/>
              <a:t> </a:t>
            </a:r>
            <a:r>
              <a:rPr lang="de-AT" dirty="0" err="1"/>
              <a:t>blood</a:t>
            </a:r>
            <a:r>
              <a:rPr lang="de-AT" dirty="0"/>
              <a:t> </a:t>
            </a:r>
            <a:r>
              <a:rPr lang="de-AT" dirty="0" err="1"/>
              <a:t>through</a:t>
            </a:r>
            <a:r>
              <a:rPr lang="de-AT" dirty="0"/>
              <a:t> an </a:t>
            </a:r>
          </a:p>
          <a:p>
            <a:pPr marL="0" indent="0" algn="ctr">
              <a:buNone/>
            </a:pPr>
            <a:r>
              <a:rPr lang="de-AT" dirty="0"/>
              <a:t>IV </a:t>
            </a:r>
            <a:r>
              <a:rPr lang="de-AT" dirty="0" err="1"/>
              <a:t>catheter</a:t>
            </a:r>
            <a:r>
              <a:rPr lang="de-AT" dirty="0"/>
              <a:t>.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en-US" dirty="0"/>
              <a:t>Catheter collection can impact sample quality through the creation of significantly more hemolysis in samples, sample dilution and contamination of samples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en-US" dirty="0"/>
              <a:t>If unavoidable only collect after from a newly inserted catheter, and ideally not after/during infusion, use manual aspiration technique or partial draw blood collection tubes*</a:t>
            </a:r>
          </a:p>
          <a:p>
            <a:pPr>
              <a:buNone/>
            </a:pPr>
            <a:endParaRPr lang="de-AT" dirty="0"/>
          </a:p>
          <a:p>
            <a:pPr>
              <a:buNone/>
            </a:pPr>
            <a:endParaRPr lang="de-AT" dirty="0"/>
          </a:p>
          <a:p>
            <a:pPr>
              <a:buNone/>
            </a:pPr>
            <a:r>
              <a:rPr lang="en-US" sz="1500" dirty="0"/>
              <a:t>*Partial draw tubes are tubes which are designed not be filled completely (e.g. 16x100mm / 4ml)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Medication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/ Infusion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Turn off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infusion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AT" dirty="0"/>
              <a:t> </a:t>
            </a:r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possible</a:t>
            </a:r>
            <a:endParaRPr lang="de-AT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Blood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arm </a:t>
            </a:r>
            <a:r>
              <a:rPr lang="de-DE" dirty="0" err="1"/>
              <a:t>or</a:t>
            </a:r>
            <a:r>
              <a:rPr lang="de-DE" dirty="0"/>
              <a:t> distal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infusion</a:t>
            </a:r>
            <a:r>
              <a:rPr lang="de-DE" dirty="0"/>
              <a:t> </a:t>
            </a:r>
            <a:r>
              <a:rPr lang="de-DE" dirty="0" err="1"/>
              <a:t>site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Recommendation</a:t>
            </a:r>
            <a:r>
              <a:rPr lang="de-DE" b="1" dirty="0"/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306872" y="6611779"/>
            <a:ext cx="6837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Adapted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Guder W et al,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Samples: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Patient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Laboratory,  4th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ed.,Wiley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-Blackwell, Weinheim, 2009 </a:t>
            </a:r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5724128" y="4941168"/>
            <a:ext cx="10081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331640" y="4127584"/>
          <a:ext cx="60960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Infusion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Earliest</a:t>
                      </a:r>
                      <a:r>
                        <a:rPr lang="de-DE" dirty="0"/>
                        <a:t> time of </a:t>
                      </a:r>
                      <a:r>
                        <a:rPr lang="de-DE" dirty="0" err="1"/>
                        <a:t>blood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sampling</a:t>
                      </a:r>
                      <a:r>
                        <a:rPr lang="de-DE" dirty="0"/>
                        <a:t> after </a:t>
                      </a:r>
                      <a:r>
                        <a:rPr lang="de-DE" dirty="0" err="1"/>
                        <a:t>infusion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has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been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stopped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Lipid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 </a:t>
                      </a:r>
                      <a:r>
                        <a:rPr lang="de-DE" dirty="0" err="1"/>
                        <a:t>hours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Glucose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 </a:t>
                      </a:r>
                      <a:r>
                        <a:rPr lang="de-DE" dirty="0" err="1"/>
                        <a:t>hour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Electrolytes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 </a:t>
                      </a:r>
                      <a:r>
                        <a:rPr lang="de-DE" dirty="0" err="1"/>
                        <a:t>hour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Protein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 </a:t>
                      </a:r>
                      <a:r>
                        <a:rPr lang="de-DE" dirty="0" err="1"/>
                        <a:t>hour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Medication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/ Infusion</a:t>
            </a:r>
            <a:endParaRPr lang="de-AT" dirty="0"/>
          </a:p>
        </p:txBody>
      </p:sp>
      <p:pic>
        <p:nvPicPr>
          <p:cNvPr id="4" name="Inhaltsplatzhalter 3" descr="1887_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59632" y="1556792"/>
            <a:ext cx="6408712" cy="47638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04178" y="6457890"/>
            <a:ext cx="6139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Guder WG, Narayanan S,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Wisser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Zawta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Samples: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Patient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Laboratory,  4th ed.2009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Wiley-VCH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Verlag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GmbH &amp; Co.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KGaA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Reproduced with permission.</a:t>
            </a:r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of </a:t>
            </a:r>
            <a:r>
              <a:rPr lang="de-DE" dirty="0" err="1"/>
              <a:t>day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Blood for all tests</a:t>
            </a:r>
            <a:r>
              <a:rPr lang="hr-HR" dirty="0"/>
              <a:t> </a:t>
            </a:r>
            <a:r>
              <a:rPr lang="en-US" dirty="0"/>
              <a:t>should be drawn preferably </a:t>
            </a:r>
          </a:p>
          <a:p>
            <a:pPr marL="0" indent="0" algn="ctr">
              <a:buNone/>
            </a:pPr>
            <a:r>
              <a:rPr lang="en-US" dirty="0"/>
              <a:t>in the morning from 7 to 9 a.m.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(before breakfast / medication)</a:t>
            </a:r>
          </a:p>
          <a:p>
            <a:pPr marL="0" indent="0" algn="ctr">
              <a:buNone/>
            </a:pPr>
            <a:endParaRPr lang="en-US" dirty="0"/>
          </a:p>
          <a:p>
            <a:endParaRPr lang="de-AT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09570" y="6611779"/>
            <a:ext cx="28344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Simundic AM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et al.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Clin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Chim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Acta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2014;432:33-7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Time of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day</a:t>
            </a:r>
            <a:endParaRPr lang="de-AT" dirty="0"/>
          </a:p>
        </p:txBody>
      </p:sp>
      <p:pic>
        <p:nvPicPr>
          <p:cNvPr id="5" name="Grafik 4" descr="1885_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99880" y="1844824"/>
            <a:ext cx="5692080" cy="368720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004178" y="6457890"/>
            <a:ext cx="6139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Guder WG, Narayanan S,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Wisser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Zawta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Diagnostic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Samples: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Patient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Laboratory,  4th ed.2009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Wiley-VCH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Verlag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GmbH &amp; Co.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KGaA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Reproduced with permission.</a:t>
            </a:r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Label </a:t>
            </a:r>
            <a:r>
              <a:rPr lang="de-DE" dirty="0" err="1"/>
              <a:t>tubes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Tube </a:t>
            </a:r>
            <a:r>
              <a:rPr lang="en-US" dirty="0" err="1"/>
              <a:t>labelling</a:t>
            </a:r>
            <a:r>
              <a:rPr lang="en-US" dirty="0"/>
              <a:t> or tube cross-identification must be done in the presence of the patient</a:t>
            </a:r>
            <a:r>
              <a:rPr lang="en-GB" dirty="0"/>
              <a:t>. Labelling before or after blood collection should be based on a prospective risk analysis of the blood collection process in each institution. </a:t>
            </a:r>
          </a:p>
          <a:p>
            <a:pPr marL="0" indent="0">
              <a:buNone/>
            </a:pPr>
            <a:endParaRPr lang="de-DE" sz="2600" dirty="0"/>
          </a:p>
          <a:p>
            <a:pPr marL="0" indent="0">
              <a:buNone/>
            </a:pPr>
            <a:r>
              <a:rPr lang="de-DE" sz="2600" dirty="0"/>
              <a:t>T</a:t>
            </a:r>
            <a:r>
              <a:rPr lang="hr-HR" sz="2600" dirty="0"/>
              <a:t>ube </a:t>
            </a:r>
            <a:r>
              <a:rPr lang="de-AT" sz="2600" dirty="0" err="1"/>
              <a:t>information</a:t>
            </a:r>
            <a:r>
              <a:rPr lang="hr-HR" sz="2600" dirty="0"/>
              <a:t> should </a:t>
            </a:r>
            <a:r>
              <a:rPr lang="hr-HR" sz="2600" u="sng" dirty="0"/>
              <a:t>at least </a:t>
            </a:r>
            <a:r>
              <a:rPr lang="hr-HR" sz="2600" dirty="0"/>
              <a:t>contain:</a:t>
            </a:r>
          </a:p>
          <a:p>
            <a:pPr lvl="2">
              <a:buClr>
                <a:schemeClr val="accent6">
                  <a:lumMod val="50000"/>
                </a:schemeClr>
              </a:buClr>
            </a:pPr>
            <a:r>
              <a:rPr lang="hr-HR" dirty="0"/>
              <a:t>Patient first and last name</a:t>
            </a:r>
            <a:endParaRPr lang="de-AT" dirty="0"/>
          </a:p>
          <a:p>
            <a:pPr lvl="2">
              <a:buClr>
                <a:schemeClr val="accent6">
                  <a:lumMod val="50000"/>
                </a:schemeClr>
              </a:buClr>
            </a:pPr>
            <a:r>
              <a:rPr lang="de-AT" dirty="0"/>
              <a:t>Date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birth</a:t>
            </a:r>
            <a:endParaRPr lang="hr-HR" dirty="0"/>
          </a:p>
          <a:p>
            <a:pPr lvl="2">
              <a:buClr>
                <a:schemeClr val="accent6">
                  <a:lumMod val="50000"/>
                </a:schemeClr>
              </a:buClr>
            </a:pPr>
            <a:r>
              <a:rPr lang="hr-HR" dirty="0"/>
              <a:t>ID number</a:t>
            </a:r>
            <a:endParaRPr lang="de-DE" dirty="0"/>
          </a:p>
          <a:p>
            <a:pPr marL="0" lvl="2" indent="0">
              <a:buClr>
                <a:schemeClr val="accent6">
                  <a:lumMod val="50000"/>
                </a:schemeClr>
              </a:buClr>
              <a:buNone/>
            </a:pPr>
            <a:r>
              <a:rPr lang="de-DE" sz="2600" dirty="0" err="1"/>
              <a:t>Preferable</a:t>
            </a:r>
            <a:r>
              <a:rPr lang="de-DE" sz="2600" dirty="0"/>
              <a:t> additional </a:t>
            </a:r>
            <a:r>
              <a:rPr lang="de-DE" sz="2600" dirty="0" err="1"/>
              <a:t>information</a:t>
            </a:r>
            <a:r>
              <a:rPr lang="de-DE" sz="2600" dirty="0"/>
              <a:t> on </a:t>
            </a:r>
            <a:r>
              <a:rPr lang="de-DE" sz="2600" dirty="0" err="1"/>
              <a:t>the</a:t>
            </a:r>
            <a:r>
              <a:rPr lang="de-DE" sz="2600" dirty="0"/>
              <a:t> </a:t>
            </a:r>
            <a:r>
              <a:rPr lang="de-DE" sz="2600" dirty="0" err="1"/>
              <a:t>tube</a:t>
            </a:r>
            <a:r>
              <a:rPr lang="de-DE" sz="2600" dirty="0"/>
              <a:t>:</a:t>
            </a:r>
            <a:endParaRPr lang="hr-HR" sz="2600" dirty="0"/>
          </a:p>
          <a:p>
            <a:pPr lvl="2">
              <a:buClr>
                <a:schemeClr val="accent6">
                  <a:lumMod val="50000"/>
                </a:schemeClr>
              </a:buClr>
            </a:pPr>
            <a:r>
              <a:rPr lang="hr-HR" dirty="0"/>
              <a:t>Date</a:t>
            </a:r>
          </a:p>
          <a:p>
            <a:pPr lvl="2">
              <a:buClr>
                <a:schemeClr val="accent6">
                  <a:lumMod val="50000"/>
                </a:schemeClr>
              </a:buClr>
            </a:pPr>
            <a:r>
              <a:rPr lang="hr-HR" dirty="0"/>
              <a:t>Time (if necessary, </a:t>
            </a:r>
            <a:r>
              <a:rPr lang="de-AT" dirty="0"/>
              <a:t>e.g.</a:t>
            </a:r>
            <a:r>
              <a:rPr lang="hr-HR" dirty="0"/>
              <a:t> for TDM)</a:t>
            </a:r>
          </a:p>
          <a:p>
            <a:pPr lvl="2">
              <a:buClr>
                <a:schemeClr val="accent6">
                  <a:lumMod val="50000"/>
                </a:schemeClr>
              </a:buClr>
            </a:pPr>
            <a:r>
              <a:rPr lang="hr-HR" dirty="0"/>
              <a:t>ID of the phlebotomist</a:t>
            </a:r>
            <a:r>
              <a:rPr lang="hr-HR" sz="1800" i="1" dirty="0"/>
              <a:t> </a:t>
            </a:r>
          </a:p>
          <a:p>
            <a:pPr lvl="2">
              <a:buClr>
                <a:schemeClr val="accent6">
                  <a:lumMod val="50000"/>
                </a:schemeClr>
              </a:buClr>
              <a:buNone/>
            </a:pPr>
            <a:r>
              <a:rPr lang="hr-HR" sz="1800" i="1" dirty="0"/>
              <a:t>	(or there should be a mechanism to identify a phlebotomist)</a:t>
            </a:r>
            <a:endParaRPr lang="de-AT" sz="1800" i="1" dirty="0"/>
          </a:p>
          <a:p>
            <a:pPr lvl="2">
              <a:buClr>
                <a:schemeClr val="accent6">
                  <a:lumMod val="50000"/>
                </a:schemeClr>
              </a:buClr>
              <a:buNone/>
            </a:pPr>
            <a:endParaRPr lang="de-AT" sz="1800" i="1" dirty="0"/>
          </a:p>
          <a:p>
            <a:pPr marL="0" indent="0">
              <a:buNone/>
            </a:pPr>
            <a:r>
              <a:rPr lang="en-US" dirty="0"/>
              <a:t>If this information is not printed directly on the label, a mechanism must be in place to identify this information for example through IT systems (e.g. laboratory/hospital information systems)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97188" y="6611779"/>
            <a:ext cx="47468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EFLM WG-PRE – Recommendation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on Venous Blood Sampling;  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CLSI-Guideline GP41-A6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2" descr="I:\Projekte\laufende Projekte\Order Entry\etiketten\A_Plasm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12160" y="3284984"/>
            <a:ext cx="2428892" cy="118876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Label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endParaRPr lang="de-AT" dirty="0"/>
          </a:p>
        </p:txBody>
      </p:sp>
      <p:pic>
        <p:nvPicPr>
          <p:cNvPr id="3" name="Grafik 2" descr="heparin-rö beklebt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31640" y="2420888"/>
            <a:ext cx="681588" cy="345638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3528" y="1340768"/>
            <a:ext cx="2865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de-DE" dirty="0"/>
              <a:t> Visible 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  <a:p>
            <a:pPr>
              <a:buFont typeface="Wingdings" pitchFamily="2" charset="2"/>
              <a:buChar char="ü"/>
            </a:pPr>
            <a:r>
              <a:rPr lang="de-DE" dirty="0"/>
              <a:t> </a:t>
            </a:r>
            <a:r>
              <a:rPr lang="de-DE" dirty="0" err="1"/>
              <a:t>Labelled</a:t>
            </a:r>
            <a:r>
              <a:rPr lang="de-DE" dirty="0"/>
              <a:t> </a:t>
            </a: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vertically</a:t>
            </a:r>
            <a:endParaRPr lang="de-DE" dirty="0"/>
          </a:p>
          <a:p>
            <a:pPr>
              <a:buFont typeface="Wingdings" pitchFamily="2" charset="2"/>
              <a:buChar char="ü"/>
            </a:pPr>
            <a:r>
              <a:rPr lang="de-DE" dirty="0"/>
              <a:t> </a:t>
            </a:r>
            <a:r>
              <a:rPr lang="de-DE" dirty="0" err="1"/>
              <a:t>Labelled</a:t>
            </a:r>
            <a:r>
              <a:rPr lang="de-DE" dirty="0"/>
              <a:t> high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91310" y="6021288"/>
            <a:ext cx="2002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Labelled</a:t>
            </a:r>
            <a:r>
              <a:rPr lang="de-DE" dirty="0"/>
              <a:t> all </a:t>
            </a:r>
            <a:r>
              <a:rPr lang="de-DE" dirty="0" err="1"/>
              <a:t>around</a:t>
            </a:r>
            <a:endParaRPr lang="de-DE" dirty="0"/>
          </a:p>
          <a:p>
            <a:pPr algn="ctr"/>
            <a:r>
              <a:rPr lang="de-DE" dirty="0"/>
              <a:t>(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not </a:t>
            </a:r>
            <a:r>
              <a:rPr lang="de-DE" dirty="0" err="1"/>
              <a:t>visible</a:t>
            </a:r>
            <a:r>
              <a:rPr lang="de-DE" dirty="0"/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42205" y="1844824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Labelled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low</a:t>
            </a:r>
            <a:endParaRPr lang="de-DE" dirty="0"/>
          </a:p>
        </p:txBody>
      </p:sp>
      <p:pic>
        <p:nvPicPr>
          <p:cNvPr id="9" name="Grafik 8" descr="heparin-rö beklebt_falsch_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43808" y="2348880"/>
            <a:ext cx="816588" cy="3573016"/>
          </a:xfrm>
          <a:prstGeom prst="rect">
            <a:avLst/>
          </a:prstGeom>
        </p:spPr>
      </p:pic>
      <p:pic>
        <p:nvPicPr>
          <p:cNvPr id="10" name="Grafik 9" descr="heparin-rö beklebt_falsch_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27984" y="2348880"/>
            <a:ext cx="796667" cy="3645024"/>
          </a:xfrm>
          <a:prstGeom prst="rect">
            <a:avLst/>
          </a:prstGeom>
        </p:spPr>
      </p:pic>
      <p:pic>
        <p:nvPicPr>
          <p:cNvPr id="11" name="Grafik 10" descr="heparin-rö beklebt_falsch_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156175" y="2348880"/>
            <a:ext cx="798491" cy="36004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666775" y="6021288"/>
            <a:ext cx="165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Labelled</a:t>
            </a:r>
            <a:r>
              <a:rPr lang="de-DE" dirty="0"/>
              <a:t>  </a:t>
            </a:r>
            <a:r>
              <a:rPr lang="de-DE" dirty="0" err="1"/>
              <a:t>askew</a:t>
            </a:r>
            <a:endParaRPr lang="de-DE" dirty="0"/>
          </a:p>
        </p:txBody>
      </p:sp>
      <p:pic>
        <p:nvPicPr>
          <p:cNvPr id="13" name="Grafik 12" descr="heparin-rö beklebt_falsch_4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40353" y="2276872"/>
            <a:ext cx="936104" cy="370001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062859" y="1700808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Labelled</a:t>
            </a:r>
            <a:r>
              <a:rPr lang="de-DE" dirty="0"/>
              <a:t> </a:t>
            </a:r>
            <a:r>
              <a:rPr lang="de-DE" dirty="0" err="1"/>
              <a:t>horizontally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95536" y="3501008"/>
            <a:ext cx="1580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8800" b="1" dirty="0">
                <a:solidFill>
                  <a:srgbClr val="92D050"/>
                </a:solidFill>
              </a:rPr>
              <a:t>  </a:t>
            </a:r>
            <a:endParaRPr lang="de-AT" sz="8800" b="1" dirty="0">
              <a:solidFill>
                <a:srgbClr val="92D05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11760" y="3284984"/>
            <a:ext cx="906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rgbClr val="FF0000"/>
                </a:solidFill>
              </a:rPr>
              <a:t>X</a:t>
            </a:r>
            <a:r>
              <a:rPr lang="de-DE" sz="8800" b="1" dirty="0">
                <a:solidFill>
                  <a:srgbClr val="92D050"/>
                </a:solidFill>
              </a:rPr>
              <a:t> </a:t>
            </a:r>
            <a:endParaRPr lang="de-AT" sz="8800" b="1" dirty="0">
              <a:solidFill>
                <a:srgbClr val="92D05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954015" y="3284984"/>
            <a:ext cx="906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rgbClr val="FF0000"/>
                </a:solidFill>
              </a:rPr>
              <a:t>X</a:t>
            </a:r>
            <a:r>
              <a:rPr lang="de-DE" sz="8800" b="1" dirty="0">
                <a:solidFill>
                  <a:srgbClr val="92D050"/>
                </a:solidFill>
              </a:rPr>
              <a:t> </a:t>
            </a:r>
            <a:endParaRPr lang="de-AT" sz="8800" b="1" dirty="0">
              <a:solidFill>
                <a:srgbClr val="92D05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682207" y="3284984"/>
            <a:ext cx="906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rgbClr val="FF0000"/>
                </a:solidFill>
              </a:rPr>
              <a:t>X</a:t>
            </a:r>
            <a:r>
              <a:rPr lang="de-DE" sz="8800" b="1" dirty="0">
                <a:solidFill>
                  <a:srgbClr val="92D050"/>
                </a:solidFill>
              </a:rPr>
              <a:t> </a:t>
            </a:r>
            <a:endParaRPr lang="de-AT" sz="8800" b="1" dirty="0">
              <a:solidFill>
                <a:srgbClr val="92D05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338391" y="3284984"/>
            <a:ext cx="906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b="1" dirty="0">
                <a:solidFill>
                  <a:srgbClr val="FF0000"/>
                </a:solidFill>
              </a:rPr>
              <a:t>X</a:t>
            </a:r>
            <a:r>
              <a:rPr lang="de-DE" sz="8800" b="1" dirty="0">
                <a:solidFill>
                  <a:srgbClr val="92D050"/>
                </a:solidFill>
              </a:rPr>
              <a:t> </a:t>
            </a:r>
            <a:endParaRPr lang="de-AT" sz="88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Blood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facts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200" dirty="0"/>
              <a:t>Most common invasive procedure in the healthcare</a:t>
            </a:r>
            <a:br>
              <a:rPr lang="en-US" sz="2200" dirty="0"/>
            </a:br>
            <a:endParaRPr lang="hr-HR" sz="2200" dirty="0"/>
          </a:p>
          <a:p>
            <a:pPr>
              <a:spcBef>
                <a:spcPts val="0"/>
              </a:spcBef>
              <a:buNone/>
            </a:pPr>
            <a:r>
              <a:rPr lang="en-US" sz="2200" dirty="0"/>
              <a:t>Available worldwide (Hospitals, Primary Health Care, Home Based Care)</a:t>
            </a:r>
            <a:br>
              <a:rPr lang="en-US" sz="2200" dirty="0"/>
            </a:br>
            <a:endParaRPr lang="hr-HR" sz="22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/>
              <a:t>H</a:t>
            </a:r>
            <a:r>
              <a:rPr lang="hr-HR" sz="2200" dirty="0"/>
              <a:t>uge </a:t>
            </a:r>
            <a:r>
              <a:rPr lang="en-US" sz="2200" dirty="0"/>
              <a:t>variations in technique, use of safety devices, disposal methods, reuse of devices and availability of </a:t>
            </a:r>
            <a:r>
              <a:rPr lang="hr-HR" sz="2200" dirty="0"/>
              <a:t>post</a:t>
            </a:r>
            <a:r>
              <a:rPr lang="de-DE" sz="2200" dirty="0"/>
              <a:t> </a:t>
            </a:r>
            <a:r>
              <a:rPr lang="hr-HR" sz="2200" dirty="0"/>
              <a:t>exposure p</a:t>
            </a:r>
            <a:r>
              <a:rPr lang="en-US" sz="2200" dirty="0" err="1"/>
              <a:t>rophylaxis</a:t>
            </a:r>
            <a:r>
              <a:rPr lang="en-US" sz="2200" dirty="0"/>
              <a:t>. </a:t>
            </a:r>
            <a:br>
              <a:rPr lang="en-US" sz="2200" dirty="0"/>
            </a:br>
            <a:endParaRPr lang="en-US" sz="2200" dirty="0"/>
          </a:p>
          <a:p>
            <a:pPr>
              <a:spcBef>
                <a:spcPts val="0"/>
              </a:spcBef>
              <a:buNone/>
            </a:pPr>
            <a:r>
              <a:rPr lang="de-DE" sz="2200" dirty="0"/>
              <a:t>V</a:t>
            </a:r>
            <a:r>
              <a:rPr lang="hr-HR" sz="2200" dirty="0"/>
              <a:t>ariations </a:t>
            </a:r>
            <a:r>
              <a:rPr lang="en-US" sz="2200" dirty="0"/>
              <a:t>between countries, institutions</a:t>
            </a:r>
            <a:r>
              <a:rPr lang="hr-HR" sz="2200" dirty="0"/>
              <a:t>, </a:t>
            </a:r>
            <a:r>
              <a:rPr lang="en-US" sz="2200" dirty="0"/>
              <a:t>individuals</a:t>
            </a:r>
            <a:br>
              <a:rPr lang="en-US" sz="2200" dirty="0"/>
            </a:br>
            <a:endParaRPr lang="hr-HR" sz="2200" dirty="0"/>
          </a:p>
          <a:p>
            <a:pPr>
              <a:spcBef>
                <a:spcPts val="0"/>
              </a:spcBef>
              <a:buNone/>
            </a:pPr>
            <a:r>
              <a:rPr lang="en-US" sz="2200" dirty="0">
                <a:solidFill>
                  <a:srgbClr val="FF0000"/>
                </a:solidFill>
              </a:rPr>
              <a:t>The most common source of </a:t>
            </a:r>
            <a:r>
              <a:rPr lang="en-US" sz="2200" dirty="0" err="1">
                <a:solidFill>
                  <a:srgbClr val="FF0000"/>
                </a:solidFill>
              </a:rPr>
              <a:t>preanalytical</a:t>
            </a:r>
            <a:r>
              <a:rPr lang="en-US" sz="2200" dirty="0">
                <a:solidFill>
                  <a:srgbClr val="FF0000"/>
                </a:solidFill>
              </a:rPr>
              <a:t> errors. </a:t>
            </a:r>
            <a:br>
              <a:rPr lang="en-US" sz="2200" dirty="0">
                <a:solidFill>
                  <a:srgbClr val="FF0000"/>
                </a:solidFill>
              </a:rPr>
            </a:br>
            <a:endParaRPr lang="en-US" sz="22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de-DE" sz="2200" dirty="0">
                <a:solidFill>
                  <a:srgbClr val="FF0000"/>
                </a:solidFill>
              </a:rPr>
              <a:t>E</a:t>
            </a:r>
            <a:r>
              <a:rPr lang="en-US" sz="2200" dirty="0" err="1">
                <a:solidFill>
                  <a:srgbClr val="FF0000"/>
                </a:solidFill>
              </a:rPr>
              <a:t>rrors</a:t>
            </a:r>
            <a:r>
              <a:rPr lang="en-US" sz="2200" dirty="0">
                <a:solidFill>
                  <a:srgbClr val="FF0000"/>
                </a:solidFill>
              </a:rPr>
              <a:t> often go unrecognized.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Label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tubes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1835696" y="1412776"/>
            <a:ext cx="5607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Avoid</a:t>
            </a:r>
            <a:r>
              <a:rPr lang="de-DE" sz="2400" dirty="0"/>
              <a:t> </a:t>
            </a:r>
            <a:r>
              <a:rPr lang="de-DE" sz="2400" dirty="0" err="1"/>
              <a:t>contact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label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disinfectant</a:t>
            </a:r>
            <a:endParaRPr lang="de-AT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2627784" y="378904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+</a:t>
            </a:r>
            <a:endParaRPr lang="de-AT" sz="5400" dirty="0"/>
          </a:p>
        </p:txBody>
      </p:sp>
      <p:sp>
        <p:nvSpPr>
          <p:cNvPr id="7" name="Textfeld 6"/>
          <p:cNvSpPr txBox="1"/>
          <p:nvPr/>
        </p:nvSpPr>
        <p:spPr>
          <a:xfrm>
            <a:off x="5724128" y="378904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=</a:t>
            </a:r>
            <a:endParaRPr lang="de-AT" sz="54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7092280" y="5229200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sterillium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63888" y="2420888"/>
            <a:ext cx="1909599" cy="3960440"/>
          </a:xfrm>
          <a:prstGeom prst="rect">
            <a:avLst/>
          </a:prstGeom>
        </p:spPr>
      </p:pic>
      <p:pic>
        <p:nvPicPr>
          <p:cNvPr id="12" name="Grafik 11" descr="sarstedt_desinfect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47664" y="2492896"/>
            <a:ext cx="765345" cy="4011048"/>
          </a:xfrm>
          <a:prstGeom prst="rect">
            <a:avLst/>
          </a:prstGeom>
        </p:spPr>
      </p:pic>
      <p:pic>
        <p:nvPicPr>
          <p:cNvPr id="13" name="Grafik 12" descr="sarstedt_desinfect_blackend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39738" y="2492896"/>
            <a:ext cx="724550" cy="40110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Put</a:t>
            </a:r>
            <a:r>
              <a:rPr lang="de-DE" dirty="0"/>
              <a:t> on </a:t>
            </a:r>
            <a:r>
              <a:rPr lang="de-DE" dirty="0" err="1"/>
              <a:t>gloves</a:t>
            </a:r>
            <a:r>
              <a:rPr lang="de-DE" dirty="0"/>
              <a:t> / </a:t>
            </a:r>
            <a:r>
              <a:rPr lang="de-DE" dirty="0" err="1"/>
              <a:t>Sanitize</a:t>
            </a:r>
            <a:r>
              <a:rPr lang="de-DE" dirty="0"/>
              <a:t> </a:t>
            </a:r>
            <a:r>
              <a:rPr lang="de-DE" dirty="0" err="1"/>
              <a:t>hands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Cleaning of hands in front of patients is also important in reassuring a patient.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To minimize blood stasis it is recommended putting on gloves prior to tourniquet application.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Always use a new pair of gloves for each patient.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Rectangle 3"/>
          <p:cNvSpPr/>
          <p:nvPr/>
        </p:nvSpPr>
        <p:spPr>
          <a:xfrm>
            <a:off x="5831632" y="6611779"/>
            <a:ext cx="3312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Lima-Oliveira G, et al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Biochemia Medica 2012;22(3):342-51.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tourniquet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Apply tourniquet only if necessary.</a:t>
            </a:r>
          </a:p>
          <a:p>
            <a:pPr marL="0" indent="0">
              <a:buNone/>
            </a:pPr>
            <a:r>
              <a:rPr lang="en-US" sz="2400" b="1" dirty="0"/>
              <a:t>EFLM-recommendation: Collect blood without tourniquet whenever possible.</a:t>
            </a:r>
          </a:p>
          <a:p>
            <a:pPr marL="0" indent="0">
              <a:buNone/>
            </a:pPr>
            <a:r>
              <a:rPr lang="de-AT" sz="2400" dirty="0"/>
              <a:t>Try </a:t>
            </a:r>
            <a:r>
              <a:rPr lang="de-AT" sz="2400" dirty="0" err="1"/>
              <a:t>to</a:t>
            </a:r>
            <a:r>
              <a:rPr lang="de-AT" sz="2400" dirty="0"/>
              <a:t> </a:t>
            </a:r>
            <a:r>
              <a:rPr lang="de-AT" sz="2400" dirty="0" err="1"/>
              <a:t>minimize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use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a</a:t>
            </a:r>
            <a:r>
              <a:rPr lang="en-US" sz="2400" dirty="0"/>
              <a:t> tourniquet </a:t>
            </a:r>
            <a:r>
              <a:rPr lang="hr-HR" sz="2400" dirty="0"/>
              <a:t>for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following</a:t>
            </a:r>
            <a:r>
              <a:rPr lang="de-AT" sz="2400" dirty="0"/>
              <a:t> </a:t>
            </a:r>
            <a:r>
              <a:rPr lang="de-AT" sz="2400" dirty="0" err="1"/>
              <a:t>collections</a:t>
            </a:r>
            <a:r>
              <a:rPr lang="hr-HR" sz="2400" dirty="0"/>
              <a:t>:</a:t>
            </a:r>
            <a:endParaRPr lang="en-US" sz="2400" dirty="0"/>
          </a:p>
          <a:p>
            <a:pPr lvl="1"/>
            <a:r>
              <a:rPr lang="en-US" sz="2000" dirty="0"/>
              <a:t>lactate</a:t>
            </a:r>
          </a:p>
          <a:p>
            <a:pPr lvl="1"/>
            <a:r>
              <a:rPr lang="en-US" sz="2000" dirty="0"/>
              <a:t>ammonia</a:t>
            </a:r>
          </a:p>
          <a:p>
            <a:pPr lvl="1"/>
            <a:r>
              <a:rPr lang="en-US" sz="2000" dirty="0"/>
              <a:t>albumin</a:t>
            </a:r>
          </a:p>
          <a:p>
            <a:pPr lvl="1"/>
            <a:r>
              <a:rPr lang="en-US" sz="2000" dirty="0"/>
              <a:t>calcium</a:t>
            </a: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r>
              <a:rPr lang="hr-HR" sz="2400" dirty="0"/>
              <a:t>Tourniquets are </a:t>
            </a:r>
            <a:r>
              <a:rPr lang="de-DE" sz="2400" dirty="0"/>
              <a:t>a </a:t>
            </a:r>
            <a:r>
              <a:rPr lang="hr-HR" sz="2400" dirty="0"/>
              <a:t>source of MRSA</a:t>
            </a:r>
          </a:p>
          <a:p>
            <a:pPr>
              <a:spcBef>
                <a:spcPts val="0"/>
              </a:spcBef>
              <a:buNone/>
            </a:pPr>
            <a:r>
              <a:rPr lang="hr-HR" sz="2400" i="1" dirty="0"/>
              <a:t>	(Through poor hand hygiene. Therefore use</a:t>
            </a:r>
            <a:r>
              <a:rPr lang="de-DE" sz="2400" i="1" dirty="0"/>
              <a:t> </a:t>
            </a:r>
            <a:r>
              <a:rPr lang="hr-HR" sz="2400" i="1" dirty="0"/>
              <a:t>single-use devices!)</a:t>
            </a:r>
          </a:p>
        </p:txBody>
      </p:sp>
      <p:pic>
        <p:nvPicPr>
          <p:cNvPr id="6" name="Grafik 5" descr="DSC_1326_0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429000"/>
            <a:ext cx="3347929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Apply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tourniquet</a:t>
            </a:r>
            <a:endParaRPr lang="de-A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When using a tourniquet: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de-DE" sz="2400" dirty="0"/>
              <a:t>7 - 10 cm (4–5 </a:t>
            </a:r>
            <a:r>
              <a:rPr lang="de-DE" sz="2400" dirty="0" err="1"/>
              <a:t>finger</a:t>
            </a:r>
            <a:r>
              <a:rPr lang="de-DE" sz="2400" dirty="0"/>
              <a:t> </a:t>
            </a:r>
            <a:r>
              <a:rPr lang="de-DE" sz="2400" dirty="0" err="1"/>
              <a:t>width</a:t>
            </a:r>
            <a:r>
              <a:rPr lang="de-DE" sz="2400" dirty="0"/>
              <a:t>) proximal to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puncture</a:t>
            </a:r>
            <a:r>
              <a:rPr lang="de-DE" sz="2400" dirty="0"/>
              <a:t> </a:t>
            </a:r>
            <a:r>
              <a:rPr lang="de-DE" sz="2400" dirty="0" err="1"/>
              <a:t>site</a:t>
            </a:r>
            <a:endParaRPr lang="de-DE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Release ≤</a:t>
            </a:r>
            <a:r>
              <a:rPr lang="hr-HR" sz="2400" dirty="0"/>
              <a:t> 1 </a:t>
            </a:r>
            <a:r>
              <a:rPr lang="en-US" sz="2400" dirty="0"/>
              <a:t>minute</a:t>
            </a:r>
            <a:r>
              <a:rPr lang="de-DE" sz="2400" dirty="0"/>
              <a:t> (</a:t>
            </a:r>
            <a:r>
              <a:rPr lang="hr-HR" sz="2400" dirty="0"/>
              <a:t>If </a:t>
            </a:r>
            <a:r>
              <a:rPr lang="en-US" sz="2400" dirty="0"/>
              <a:t>&gt;</a:t>
            </a:r>
            <a:r>
              <a:rPr lang="hr-HR" sz="2400" dirty="0"/>
              <a:t> 1 </a:t>
            </a:r>
            <a:r>
              <a:rPr lang="en-US" sz="2400" dirty="0"/>
              <a:t>minute, release and reap</a:t>
            </a:r>
            <a:r>
              <a:rPr lang="hr-HR" sz="2400" dirty="0"/>
              <a:t>ply </a:t>
            </a:r>
            <a:r>
              <a:rPr lang="en-US" sz="2400" dirty="0"/>
              <a:t>after </a:t>
            </a:r>
            <a:r>
              <a:rPr lang="hr-HR" sz="2400" dirty="0"/>
              <a:t>2 min</a:t>
            </a:r>
            <a:r>
              <a:rPr lang="de-DE" sz="2400" dirty="0"/>
              <a:t>)</a:t>
            </a:r>
            <a:br>
              <a:rPr lang="de-DE" sz="2400" dirty="0"/>
            </a:br>
            <a:r>
              <a:rPr lang="en-US" sz="2400" dirty="0"/>
              <a:t> </a:t>
            </a:r>
            <a:endParaRPr lang="hr-HR" sz="2400" dirty="0"/>
          </a:p>
          <a:p>
            <a:pPr>
              <a:buNone/>
            </a:pPr>
            <a:r>
              <a:rPr lang="en-US" sz="2400" dirty="0"/>
              <a:t>Pump</a:t>
            </a:r>
            <a:r>
              <a:rPr lang="hr-HR" sz="2400" dirty="0"/>
              <a:t>ing (fist clenching) should not be done!</a:t>
            </a:r>
          </a:p>
        </p:txBody>
      </p:sp>
      <p:pic>
        <p:nvPicPr>
          <p:cNvPr id="8" name="Grafik 7" descr="DSC_1328_000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20072" y="2564904"/>
            <a:ext cx="3456384" cy="2304256"/>
          </a:xfrm>
          <a:prstGeom prst="rect">
            <a:avLst/>
          </a:prstGeom>
        </p:spPr>
      </p:pic>
      <p:sp>
        <p:nvSpPr>
          <p:cNvPr id="9" name="Kreuz 8"/>
          <p:cNvSpPr/>
          <p:nvPr/>
        </p:nvSpPr>
        <p:spPr>
          <a:xfrm rot="2700000">
            <a:off x="7306775" y="3664811"/>
            <a:ext cx="1108448" cy="1065815"/>
          </a:xfrm>
          <a:prstGeom prst="plus">
            <a:avLst>
              <a:gd name="adj" fmla="val 41732"/>
            </a:avLst>
          </a:prstGeom>
          <a:solidFill>
            <a:srgbClr val="FF0000">
              <a:alpha val="3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Apply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tourniquet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412776"/>
            <a:ext cx="3384376" cy="475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99992" y="4437112"/>
            <a:ext cx="4644008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Fist clenching leads to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increase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r-HR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potassium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!!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0" y="1340768"/>
            <a:ext cx="355324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/>
          <p:nvPr/>
        </p:nvSpPr>
        <p:spPr>
          <a:xfrm>
            <a:off x="6263680" y="6611779"/>
            <a:ext cx="2880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Don BR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et al</a:t>
            </a:r>
            <a:r>
              <a:rPr lang="hr-HR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. N Engl J Med 1990;322(18):1290-2. 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Tourniquet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en-GB" dirty="0"/>
              <a:t>As soon as possible after the </a:t>
            </a:r>
          </a:p>
          <a:p>
            <a:pPr lvl="0" algn="ctr">
              <a:buNone/>
            </a:pPr>
            <a:r>
              <a:rPr lang="en-GB" dirty="0"/>
              <a:t>blood begins to flow into tube </a:t>
            </a:r>
            <a:endParaRPr lang="de-AT" dirty="0"/>
          </a:p>
          <a:p>
            <a:endParaRPr lang="de-AT" dirty="0"/>
          </a:p>
        </p:txBody>
      </p:sp>
      <p:pic>
        <p:nvPicPr>
          <p:cNvPr id="4" name="Grafik 3" descr="DSC_1356_000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11760" y="3284984"/>
            <a:ext cx="4572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Helpful</a:t>
            </a:r>
            <a:r>
              <a:rPr lang="de-AT" dirty="0"/>
              <a:t> </a:t>
            </a:r>
            <a:r>
              <a:rPr lang="de-AT" dirty="0" err="1"/>
              <a:t>tools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e-AT" b="1" dirty="0" err="1"/>
              <a:t>Vein</a:t>
            </a:r>
            <a:r>
              <a:rPr lang="de-AT" b="1" dirty="0"/>
              <a:t> </a:t>
            </a:r>
            <a:r>
              <a:rPr lang="de-AT" b="1" dirty="0" err="1"/>
              <a:t>illumination</a:t>
            </a:r>
            <a:r>
              <a:rPr lang="de-AT" b="1" dirty="0"/>
              <a:t> </a:t>
            </a:r>
            <a:r>
              <a:rPr lang="de-AT" b="1" dirty="0" err="1"/>
              <a:t>device</a:t>
            </a:r>
            <a:endParaRPr lang="de-AT" b="1" dirty="0"/>
          </a:p>
          <a:p>
            <a:pPr marL="0" indent="0" algn="ctr">
              <a:buNone/>
            </a:pP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better</a:t>
            </a:r>
            <a:r>
              <a:rPr lang="de-AT" sz="2000" dirty="0"/>
              <a:t> </a:t>
            </a:r>
            <a:r>
              <a:rPr lang="de-AT" sz="2000" dirty="0" err="1"/>
              <a:t>vizualisation</a:t>
            </a:r>
            <a:r>
              <a:rPr lang="de-AT" sz="2000" dirty="0"/>
              <a:t> of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veins</a:t>
            </a:r>
            <a:endParaRPr lang="de-AT" sz="2000" dirty="0"/>
          </a:p>
        </p:txBody>
      </p:sp>
      <p:sp>
        <p:nvSpPr>
          <p:cNvPr id="5" name="Rechteck 4"/>
          <p:cNvSpPr/>
          <p:nvPr/>
        </p:nvSpPr>
        <p:spPr>
          <a:xfrm>
            <a:off x="3131840" y="6021288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dirty="0" err="1"/>
              <a:t>Vein</a:t>
            </a:r>
            <a:r>
              <a:rPr lang="de-AT" sz="1200" dirty="0"/>
              <a:t> Viewer® </a:t>
            </a:r>
            <a:r>
              <a:rPr lang="de-AT" sz="1200" dirty="0" err="1"/>
              <a:t>Flex</a:t>
            </a:r>
            <a:r>
              <a:rPr lang="de-AT" sz="1200" dirty="0"/>
              <a:t> – Greiner </a:t>
            </a:r>
            <a:r>
              <a:rPr lang="de-AT" sz="1200" dirty="0" err="1"/>
              <a:t>BioOne</a:t>
            </a:r>
            <a:endParaRPr lang="de-AT" sz="1200" dirty="0"/>
          </a:p>
        </p:txBody>
      </p:sp>
      <p:pic>
        <p:nvPicPr>
          <p:cNvPr id="8" name="Grafik 7" descr="DSC_1481_00001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>
          <a:xfrm>
            <a:off x="3131840" y="2708920"/>
            <a:ext cx="2550921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/>
        </p:nvGraphicFramePr>
        <p:xfrm>
          <a:off x="-1548680" y="620688"/>
          <a:ext cx="122413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236296" y="1268760"/>
            <a:ext cx="1821920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AT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Preanalytical</a:t>
            </a:r>
            <a:endParaRPr lang="de-AT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76256" y="6093296"/>
            <a:ext cx="144253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A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Analytical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512" y="1124744"/>
            <a:ext cx="1938196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AT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Postanalytical</a:t>
            </a:r>
            <a:endParaRPr lang="de-AT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5" name="Gruppieren 14"/>
          <p:cNvGrpSpPr/>
          <p:nvPr/>
        </p:nvGrpSpPr>
        <p:grpSpPr>
          <a:xfrm rot="20001803">
            <a:off x="3048446" y="1970726"/>
            <a:ext cx="3049737" cy="3062445"/>
            <a:chOff x="3048446" y="1970726"/>
            <a:chExt cx="3049737" cy="3062445"/>
          </a:xfrm>
        </p:grpSpPr>
        <p:sp>
          <p:nvSpPr>
            <p:cNvPr id="7" name="Gebogener Pfeil 6"/>
            <p:cNvSpPr/>
            <p:nvPr/>
          </p:nvSpPr>
          <p:spPr>
            <a:xfrm rot="1911631">
              <a:off x="3048446" y="1970726"/>
              <a:ext cx="3049737" cy="306244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239061"/>
                <a:gd name="adj5" fmla="val 1250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653826" y="2429853"/>
              <a:ext cx="2007744" cy="21178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          </a:t>
              </a:r>
              <a:r>
                <a:rPr lang="de-DE" sz="28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Clinics</a:t>
              </a:r>
              <a:endParaRPr lang="de-D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 rot="19992167">
            <a:off x="3045817" y="1968844"/>
            <a:ext cx="3049737" cy="3062445"/>
            <a:chOff x="3045817" y="1968844"/>
            <a:chExt cx="3049737" cy="3062445"/>
          </a:xfrm>
        </p:grpSpPr>
        <p:sp>
          <p:nvSpPr>
            <p:cNvPr id="9" name="Gebogener Pfeil 8"/>
            <p:cNvSpPr/>
            <p:nvPr/>
          </p:nvSpPr>
          <p:spPr>
            <a:xfrm rot="11712329">
              <a:off x="3045817" y="1968844"/>
              <a:ext cx="3049737" cy="306244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497626"/>
                <a:gd name="adj5" fmla="val 1250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3347864" y="2394280"/>
              <a:ext cx="2448272" cy="227736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de-D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Laboratory       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6732240" y="116632"/>
            <a:ext cx="226774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dirty="0"/>
              <a:t>Most </a:t>
            </a:r>
            <a:r>
              <a:rPr lang="de-DE" dirty="0" err="1"/>
              <a:t>preanalytical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occur</a:t>
            </a:r>
            <a:r>
              <a:rPr lang="de-DE" dirty="0"/>
              <a:t> outside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laboratory</a:t>
            </a:r>
            <a:r>
              <a:rPr lang="de-DE" dirty="0"/>
              <a:t>!</a:t>
            </a:r>
            <a:endParaRPr lang="de-AT" dirty="0"/>
          </a:p>
        </p:txBody>
      </p:sp>
      <p:sp>
        <p:nvSpPr>
          <p:cNvPr id="14" name="Abgerundetes Rechteck 13"/>
          <p:cNvSpPr/>
          <p:nvPr/>
        </p:nvSpPr>
        <p:spPr>
          <a:xfrm>
            <a:off x="6101334" y="2005106"/>
            <a:ext cx="1674186" cy="95667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feld 16"/>
          <p:cNvSpPr txBox="1"/>
          <p:nvPr/>
        </p:nvSpPr>
        <p:spPr>
          <a:xfrm>
            <a:off x="7763942" y="2924944"/>
            <a:ext cx="1380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Topic of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this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presentation</a:t>
            </a:r>
            <a:endParaRPr lang="de-AT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9" name="Gerade Verbindung 18"/>
          <p:cNvCxnSpPr>
            <a:stCxn id="14" idx="3"/>
          </p:cNvCxnSpPr>
          <p:nvPr/>
        </p:nvCxnSpPr>
        <p:spPr>
          <a:xfrm>
            <a:off x="7775520" y="2483445"/>
            <a:ext cx="468888" cy="44149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A471B5D-1BB0-4E81-8E99-96E8BC47E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DA471B5D-1BB0-4E81-8E99-96E8BC47E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133944-281E-4ADD-9BBE-A7DF93274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1A133944-281E-4ADD-9BBE-A7DF93274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2B9F6-2E6D-4731-84D1-5304AE97D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7482B9F6-2E6D-4731-84D1-5304AE97D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968EB1-BA95-4AA3-915F-F4E96D2BE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graphicEl>
                                              <a:dgm id="{8C968EB1-BA95-4AA3-915F-F4E96D2BE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E7655D-AA7D-4410-8417-A544BFD6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C1E7655D-AA7D-4410-8417-A544BFD66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2BC9C-BA7B-424F-A7BE-66E605A46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graphicEl>
                                              <a:dgm id="{D612BC9C-BA7B-424F-A7BE-66E605A46B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38ADD7-EFE5-42D7-BD7E-136B8B319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1038ADD7-EFE5-42D7-BD7E-136B8B319B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0BE55CF-C9CA-4345-9037-DF44DF81E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30BE55CF-C9CA-4345-9037-DF44DF81E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069058F-1AC1-44E7-88CD-DF78D9203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8069058F-1AC1-44E7-88CD-DF78D92034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EAE158-5893-40D2-B595-83AEAB6C5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graphicEl>
                                              <a:dgm id="{9DEAE158-5893-40D2-B595-83AEAB6C54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371E5B-74F8-4EF7-A9AF-83EADB26C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23371E5B-74F8-4EF7-A9AF-83EADB26C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F7DF04-92FE-4901-9BFE-288C879E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EEF7DF04-92FE-4901-9BFE-288C879E5B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 animBg="1"/>
      <p:bldP spid="5" grpId="0" animBg="1"/>
      <p:bldP spid="6" grpId="0" animBg="1"/>
      <p:bldP spid="13" grpId="0" animBg="1"/>
      <p:bldP spid="14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Select a </a:t>
            </a:r>
            <a:r>
              <a:rPr lang="de-DE" dirty="0" err="1"/>
              <a:t>puncture</a:t>
            </a:r>
            <a:r>
              <a:rPr lang="de-DE" dirty="0"/>
              <a:t> </a:t>
            </a:r>
            <a:r>
              <a:rPr lang="de-DE" dirty="0" err="1"/>
              <a:t>site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0" y="645333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Putz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 and Pabst R eds.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Sobotta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Atlas of Human Anatomy. 20th ed. Munich, DE: Urban &amp;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Schwarzenberg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/Elsevier, 1993.</a:t>
            </a:r>
          </a:p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Reprinted with kind permission of the Elsevier GmbH</a:t>
            </a:r>
          </a:p>
        </p:txBody>
      </p:sp>
      <p:sp>
        <p:nvSpPr>
          <p:cNvPr id="6" name="Rectangle 5"/>
          <p:cNvSpPr/>
          <p:nvPr/>
        </p:nvSpPr>
        <p:spPr>
          <a:xfrm>
            <a:off x="5148064" y="1556792"/>
            <a:ext cx="367240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de-DE" dirty="0"/>
              <a:t>Do not </a:t>
            </a: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: 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de-DE" dirty="0" err="1"/>
              <a:t>previously</a:t>
            </a:r>
            <a:r>
              <a:rPr lang="de-DE" dirty="0"/>
              <a:t> </a:t>
            </a:r>
            <a:r>
              <a:rPr lang="de-DE" dirty="0" err="1"/>
              <a:t>placed</a:t>
            </a:r>
            <a:r>
              <a:rPr lang="de-DE" dirty="0"/>
              <a:t> </a:t>
            </a:r>
            <a:r>
              <a:rPr lang="de-DE" dirty="0" err="1"/>
              <a:t>peripheral</a:t>
            </a:r>
            <a:r>
              <a:rPr lang="de-DE" dirty="0"/>
              <a:t> </a:t>
            </a:r>
            <a:r>
              <a:rPr lang="de-DE" dirty="0" err="1"/>
              <a:t>venous</a:t>
            </a:r>
            <a:r>
              <a:rPr lang="de-DE" dirty="0"/>
              <a:t> </a:t>
            </a:r>
            <a:r>
              <a:rPr lang="de-DE" dirty="0" err="1"/>
              <a:t>catheters</a:t>
            </a:r>
            <a:endParaRPr lang="de-DE" dirty="0"/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de-DE" dirty="0" err="1"/>
              <a:t>indurated</a:t>
            </a:r>
            <a:r>
              <a:rPr lang="de-DE" dirty="0"/>
              <a:t> </a:t>
            </a:r>
            <a:r>
              <a:rPr lang="de-DE" dirty="0" err="1"/>
              <a:t>veins</a:t>
            </a:r>
            <a:endParaRPr lang="de-DE" dirty="0"/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de-DE" dirty="0" err="1"/>
              <a:t>paretic</a:t>
            </a:r>
            <a:r>
              <a:rPr lang="de-DE" dirty="0"/>
              <a:t> arm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de-DE" dirty="0" err="1"/>
              <a:t>arms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lymphatic</a:t>
            </a:r>
            <a:r>
              <a:rPr lang="de-DE" dirty="0"/>
              <a:t> </a:t>
            </a:r>
            <a:r>
              <a:rPr lang="de-DE" dirty="0" err="1"/>
              <a:t>drain</a:t>
            </a:r>
            <a:r>
              <a:rPr lang="de-DE" dirty="0"/>
              <a:t> </a:t>
            </a:r>
            <a:r>
              <a:rPr lang="de-DE" dirty="0" err="1"/>
              <a:t>disorders</a:t>
            </a:r>
            <a:r>
              <a:rPr lang="de-DE" dirty="0"/>
              <a:t> </a:t>
            </a:r>
          </a:p>
        </p:txBody>
      </p:sp>
      <p:sp>
        <p:nvSpPr>
          <p:cNvPr id="9" name="Rectangle 5"/>
          <p:cNvSpPr/>
          <p:nvPr/>
        </p:nvSpPr>
        <p:spPr>
          <a:xfrm>
            <a:off x="395536" y="1340768"/>
            <a:ext cx="3672408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4763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hr-HR" sz="2400" dirty="0"/>
              <a:t>Selecting the best </a:t>
            </a:r>
            <a:r>
              <a:rPr lang="en-US" sz="2400" dirty="0"/>
              <a:t>vein for </a:t>
            </a:r>
            <a:r>
              <a:rPr lang="en-US" sz="2400" dirty="0" err="1"/>
              <a:t>venipuncture</a:t>
            </a:r>
            <a:r>
              <a:rPr lang="en-US" sz="2400" dirty="0"/>
              <a:t> is</a:t>
            </a:r>
            <a:r>
              <a:rPr lang="hr-HR" sz="2400" dirty="0"/>
              <a:t> important: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hr-HR" dirty="0"/>
              <a:t>sample quality,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dirty="0"/>
              <a:t>patient satisfaction, </a:t>
            </a:r>
            <a:endParaRPr lang="hr-HR" dirty="0"/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hr-HR" dirty="0"/>
              <a:t>to avoid nerve damage,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hr-HR" dirty="0"/>
              <a:t>to avoid arterial puncture,</a:t>
            </a:r>
          </a:p>
          <a:p>
            <a:pPr marL="822960" lvl="1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dirty="0"/>
              <a:t>ease and speed of collection</a:t>
            </a:r>
          </a:p>
        </p:txBody>
      </p:sp>
      <p:pic>
        <p:nvPicPr>
          <p:cNvPr id="10" name="Grafik 9" descr="Sobotta_Venen nachbearbeite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99592" y="4077072"/>
            <a:ext cx="7344816" cy="230627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Clean </a:t>
            </a:r>
            <a:r>
              <a:rPr lang="de-DE" dirty="0" err="1"/>
              <a:t>sampling</a:t>
            </a:r>
            <a:r>
              <a:rPr lang="de-DE" dirty="0"/>
              <a:t> </a:t>
            </a:r>
            <a:r>
              <a:rPr lang="de-DE" dirty="0" err="1"/>
              <a:t>site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7929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CLSI </a:t>
            </a:r>
            <a:r>
              <a:rPr lang="hr-HR" sz="2400" dirty="0"/>
              <a:t>GP41</a:t>
            </a:r>
            <a:r>
              <a:rPr lang="en-US" sz="2400" dirty="0"/>
              <a:t>-A7 guideline recommend</a:t>
            </a:r>
            <a:r>
              <a:rPr lang="hr-HR" sz="2400" dirty="0"/>
              <a:t>s that the puncture site must be cleaned to prevent contamination of a patient or a sample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/>
            <a:r>
              <a:rPr lang="de-AT" sz="2400" dirty="0"/>
              <a:t> </a:t>
            </a:r>
            <a:r>
              <a:rPr lang="de-AT" sz="2400" dirty="0" err="1"/>
              <a:t>Use</a:t>
            </a:r>
            <a:r>
              <a:rPr lang="de-AT" sz="2400" dirty="0"/>
              <a:t> </a:t>
            </a:r>
            <a:r>
              <a:rPr lang="hr-HR" sz="2400" dirty="0"/>
              <a:t>70% ethyl alcohol</a:t>
            </a:r>
            <a:r>
              <a:rPr lang="de-DE" sz="2400" dirty="0"/>
              <a:t> </a:t>
            </a:r>
          </a:p>
          <a:p>
            <a:pPr marL="0" indent="0"/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blood</a:t>
            </a:r>
            <a:r>
              <a:rPr lang="de-DE" sz="2400" dirty="0"/>
              <a:t> </a:t>
            </a:r>
            <a:r>
              <a:rPr lang="de-DE" sz="2400" dirty="0" err="1"/>
              <a:t>culture</a:t>
            </a:r>
            <a:r>
              <a:rPr lang="de-DE" sz="2400" dirty="0"/>
              <a:t> </a:t>
            </a:r>
            <a:r>
              <a:rPr lang="de-DE" sz="2400" dirty="0" err="1"/>
              <a:t>collection</a:t>
            </a:r>
            <a:r>
              <a:rPr lang="de-DE" sz="2400" dirty="0"/>
              <a:t> </a:t>
            </a:r>
            <a:r>
              <a:rPr lang="de-DE" sz="2400" dirty="0" err="1"/>
              <a:t>let</a:t>
            </a:r>
            <a:r>
              <a:rPr lang="de-DE" sz="2400" dirty="0"/>
              <a:t> </a:t>
            </a:r>
            <a:r>
              <a:rPr lang="de-DE" sz="2400" dirty="0" err="1"/>
              <a:t>alcohol</a:t>
            </a:r>
            <a:r>
              <a:rPr lang="de-DE" sz="2400" dirty="0"/>
              <a:t> dry </a:t>
            </a:r>
            <a:r>
              <a:rPr lang="de-DE" sz="2400" dirty="0" err="1"/>
              <a:t>for</a:t>
            </a:r>
            <a:r>
              <a:rPr lang="de-DE" sz="2400" dirty="0"/>
              <a:t> a </a:t>
            </a:r>
            <a:r>
              <a:rPr lang="de-DE" sz="2400" dirty="0" err="1"/>
              <a:t>minimum</a:t>
            </a:r>
            <a:r>
              <a:rPr lang="de-DE" sz="2400" dirty="0"/>
              <a:t> of 60 </a:t>
            </a:r>
            <a:r>
              <a:rPr lang="de-DE" sz="2400" dirty="0" err="1"/>
              <a:t>seconds</a:t>
            </a:r>
            <a:endParaRPr lang="de-DE" sz="2400" dirty="0"/>
          </a:p>
          <a:p>
            <a:pPr marL="0" indent="0"/>
            <a:r>
              <a:rPr lang="de-DE" sz="2400" dirty="0"/>
              <a:t> </a:t>
            </a:r>
            <a:r>
              <a:rPr lang="de-DE" sz="2400" dirty="0" err="1"/>
              <a:t>When</a:t>
            </a:r>
            <a:r>
              <a:rPr lang="de-DE" sz="2400" dirty="0"/>
              <a:t> </a:t>
            </a:r>
            <a:r>
              <a:rPr lang="de-DE" sz="2400" dirty="0" err="1"/>
              <a:t>collecting</a:t>
            </a:r>
            <a:r>
              <a:rPr lang="de-DE" sz="2400" dirty="0"/>
              <a:t> a sample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alcohol</a:t>
            </a:r>
            <a:r>
              <a:rPr lang="de-DE" sz="2400" dirty="0"/>
              <a:t> </a:t>
            </a:r>
            <a:r>
              <a:rPr lang="de-DE" sz="2400" dirty="0" err="1"/>
              <a:t>concentration</a:t>
            </a:r>
            <a:r>
              <a:rPr lang="de-DE" sz="2400" dirty="0"/>
              <a:t> </a:t>
            </a:r>
            <a:r>
              <a:rPr lang="de-DE" sz="2400" dirty="0" err="1"/>
              <a:t>measurements</a:t>
            </a:r>
            <a:r>
              <a:rPr lang="de-DE" sz="2400" dirty="0"/>
              <a:t>,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use</a:t>
            </a:r>
            <a:r>
              <a:rPr lang="de-DE" sz="2400" dirty="0"/>
              <a:t> a non-</a:t>
            </a:r>
            <a:r>
              <a:rPr lang="de-DE" sz="2400" dirty="0" err="1"/>
              <a:t>alcoholic</a:t>
            </a:r>
            <a:r>
              <a:rPr lang="de-DE" sz="2400" dirty="0"/>
              <a:t> </a:t>
            </a:r>
            <a:r>
              <a:rPr lang="de-DE" sz="2400" dirty="0" err="1"/>
              <a:t>disinfectant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preferable</a:t>
            </a:r>
            <a:r>
              <a:rPr lang="de-DE" sz="2400" dirty="0"/>
              <a:t>. </a:t>
            </a:r>
          </a:p>
          <a:p>
            <a:pPr marL="0" indent="0">
              <a:buNone/>
            </a:pPr>
            <a:endParaRPr lang="hr-HR" sz="2400" dirty="0"/>
          </a:p>
          <a:p>
            <a:pPr>
              <a:buNone/>
            </a:pPr>
            <a:r>
              <a:rPr lang="de-AT" sz="2400" dirty="0"/>
              <a:t>Clean s</a:t>
            </a:r>
            <a:r>
              <a:rPr lang="hr-HR" sz="2400" dirty="0"/>
              <a:t>ite </a:t>
            </a:r>
            <a:r>
              <a:rPr lang="de-AT" sz="2400" dirty="0" err="1"/>
              <a:t>with</a:t>
            </a:r>
            <a:r>
              <a:rPr lang="de-AT" sz="2400" dirty="0"/>
              <a:t> on </a:t>
            </a:r>
            <a:r>
              <a:rPr lang="de-AT" sz="2400" dirty="0" err="1"/>
              <a:t>wipe</a:t>
            </a:r>
            <a:r>
              <a:rPr lang="de-AT" sz="2400" dirty="0"/>
              <a:t> </a:t>
            </a:r>
            <a:r>
              <a:rPr lang="de-AT" sz="2400" dirty="0" err="1"/>
              <a:t>and</a:t>
            </a:r>
            <a:r>
              <a:rPr lang="de-AT" sz="2400" dirty="0"/>
              <a:t> </a:t>
            </a:r>
            <a:r>
              <a:rPr lang="de-AT" sz="2400" dirty="0" err="1"/>
              <a:t>let</a:t>
            </a:r>
            <a:r>
              <a:rPr lang="de-AT" sz="2400" dirty="0"/>
              <a:t> </a:t>
            </a:r>
            <a:r>
              <a:rPr lang="de-AT" sz="2400" dirty="0" err="1"/>
              <a:t>it</a:t>
            </a:r>
            <a:r>
              <a:rPr lang="de-AT" sz="2400" dirty="0"/>
              <a:t> dry.</a:t>
            </a:r>
          </a:p>
          <a:p>
            <a:r>
              <a:rPr lang="de-AT" sz="2400" dirty="0"/>
              <a:t> </a:t>
            </a:r>
            <a:r>
              <a:rPr lang="hr-HR" sz="2400" dirty="0"/>
              <a:t>To prevent hemolysis</a:t>
            </a:r>
          </a:p>
          <a:p>
            <a:r>
              <a:rPr lang="hr-HR" sz="2400" dirty="0"/>
              <a:t>To prevent patient experiencing a burning sensation during puncture</a:t>
            </a:r>
          </a:p>
          <a:p>
            <a:r>
              <a:rPr lang="en-US" sz="2400" dirty="0"/>
              <a:t>To allow the alcohol to </a:t>
            </a:r>
            <a:r>
              <a:rPr lang="en-US" sz="2400" dirty="0" err="1"/>
              <a:t>sterilise</a:t>
            </a:r>
            <a:r>
              <a:rPr lang="en-US" sz="2400" dirty="0"/>
              <a:t> the puncture site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686768" y="5013176"/>
            <a:ext cx="28803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2771800" y="6495147"/>
            <a:ext cx="2934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Salvagno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GL et al.</a:t>
            </a:r>
            <a:r>
              <a:rPr lang="hr-H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Biochem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Med</a:t>
            </a:r>
            <a:r>
              <a:rPr lang="hr-H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2013;23(2):201-5.</a:t>
            </a:r>
          </a:p>
        </p:txBody>
      </p:sp>
      <p:sp>
        <p:nvSpPr>
          <p:cNvPr id="7" name="Rechteck 6"/>
          <p:cNvSpPr/>
          <p:nvPr/>
        </p:nvSpPr>
        <p:spPr>
          <a:xfrm>
            <a:off x="1187624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Failure to let alcohol dry is not associated with sample </a:t>
            </a:r>
            <a:r>
              <a:rPr lang="en-US" sz="2400" dirty="0" err="1">
                <a:solidFill>
                  <a:srgbClr val="FF0000"/>
                </a:solidFill>
              </a:rPr>
              <a:t>hemolysis</a:t>
            </a:r>
            <a:r>
              <a:rPr lang="en-US" sz="2400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8" name="Rechteck 7"/>
          <p:cNvSpPr/>
          <p:nvPr/>
        </p:nvSpPr>
        <p:spPr>
          <a:xfrm>
            <a:off x="2699792" y="3758843"/>
            <a:ext cx="2934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Lippi G et al.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Biochem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Med</a:t>
            </a:r>
            <a:r>
              <a:rPr lang="hr-HR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2017; 27(2):398-403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de-DE" dirty="0" err="1"/>
              <a:t>Puncture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vein</a:t>
            </a:r>
            <a:r>
              <a:rPr lang="de-DE" dirty="0"/>
              <a:t> - </a:t>
            </a:r>
            <a:r>
              <a:rPr lang="de-DE" dirty="0" err="1"/>
              <a:t>Vacuum</a:t>
            </a:r>
            <a:r>
              <a:rPr lang="de-DE" dirty="0"/>
              <a:t> System</a:t>
            </a:r>
            <a:endParaRPr lang="de-AT" dirty="0"/>
          </a:p>
        </p:txBody>
      </p:sp>
      <p:pic>
        <p:nvPicPr>
          <p:cNvPr id="7" name="Grafik 6" descr="gesamt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320" y="908720"/>
            <a:ext cx="7451104" cy="40121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4456315"/>
            <a:ext cx="4392488" cy="2401685"/>
          </a:xfrm>
          <a:prstGeom prst="rect">
            <a:avLst/>
          </a:prstGeom>
          <a:noFill/>
        </p:spPr>
        <p:txBody>
          <a:bodyPr wrap="square" lIns="199141" tIns="99569" rIns="199141" bIns="99569" rtlCol="0">
            <a:spAutoFit/>
          </a:bodyPr>
          <a:lstStyle/>
          <a:p>
            <a:pPr marL="1179034" indent="-1179034">
              <a:tabLst>
                <a:tab pos="981951" algn="r"/>
              </a:tabLst>
            </a:pPr>
            <a:r>
              <a:rPr lang="de-AT" sz="1100" dirty="0">
                <a:latin typeface="Open Sans"/>
                <a:cs typeface="Open Sans"/>
              </a:rPr>
              <a:t>	1	</a:t>
            </a:r>
            <a:r>
              <a:rPr lang="en-GB" sz="1100" dirty="0">
                <a:latin typeface="Open Sans"/>
                <a:cs typeface="Open Sans"/>
              </a:rPr>
              <a:t>Ensure appropriate conditions and supplies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	required for phlebotomy </a:t>
            </a:r>
            <a:endParaRPr lang="de-AT" sz="1100" dirty="0">
              <a:latin typeface="Open Sans"/>
              <a:cs typeface="Open Sans"/>
            </a:endParaRPr>
          </a:p>
          <a:p>
            <a:pPr marL="1179034" indent="-1179034">
              <a:tabLst>
                <a:tab pos="981951" algn="r"/>
              </a:tabLst>
            </a:pPr>
            <a:r>
              <a:rPr lang="de-AT" sz="1100" dirty="0">
                <a:latin typeface="Open Sans"/>
                <a:cs typeface="Open Sans"/>
              </a:rPr>
              <a:t>	2	</a:t>
            </a:r>
            <a:r>
              <a:rPr lang="en-GB" sz="1100" dirty="0">
                <a:latin typeface="Open Sans"/>
                <a:cs typeface="Open Sans"/>
              </a:rPr>
              <a:t>Label </a:t>
            </a:r>
            <a:r>
              <a:rPr lang="en-US" sz="1100" dirty="0">
                <a:latin typeface="Open Sans"/>
                <a:cs typeface="Open Sans"/>
              </a:rPr>
              <a:t>and/or identify </a:t>
            </a:r>
            <a:r>
              <a:rPr lang="en-GB" sz="1100" dirty="0">
                <a:latin typeface="Open Sans"/>
                <a:cs typeface="Open Sans"/>
              </a:rPr>
              <a:t>tubes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3	Clean hands in front of the patient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4	Put on gloves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5	Assemble appliances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6	Apply tourniquet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7	Select venepuncture site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8	Clean sampling site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9	Puncture the vein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10	Draw first tube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11	Release the tourniquet as soon as the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	blood flows into the first tube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80930" y="4456315"/>
            <a:ext cx="4563070" cy="2401685"/>
          </a:xfrm>
          <a:prstGeom prst="rect">
            <a:avLst/>
          </a:prstGeom>
          <a:noFill/>
        </p:spPr>
        <p:txBody>
          <a:bodyPr wrap="square" lIns="199141" tIns="99569" rIns="199141" bIns="99569" rtlCol="0">
            <a:spAutoFit/>
          </a:bodyPr>
          <a:lstStyle/>
          <a:p>
            <a:pPr marL="1179034" indent="-1179034">
              <a:tabLst>
                <a:tab pos="981951" algn="r"/>
              </a:tabLst>
            </a:pPr>
            <a:r>
              <a:rPr lang="de-AT" sz="1100" dirty="0">
                <a:latin typeface="Open Sans"/>
                <a:cs typeface="Open Sans"/>
              </a:rPr>
              <a:t>	</a:t>
            </a:r>
            <a:r>
              <a:rPr lang="en-GB" sz="1100" dirty="0">
                <a:latin typeface="Open Sans"/>
                <a:cs typeface="Open Sans"/>
              </a:rPr>
              <a:t>12	Gently invert the tubes 1 time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	immediately after collection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13	Draw additional tubes following order of draw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14	Remove needle from the vein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15	Activate safety mechanism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16	Dispose of the needle </a:t>
            </a:r>
            <a:endParaRPr lang="de-AT" sz="1100" dirty="0">
              <a:latin typeface="Open Sans"/>
              <a:cs typeface="Open Sans"/>
            </a:endParaRP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17	Ensure the bleeding has stopped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18	Treat the puncture wound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19	Tell a patient to apply a pressure on the wound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20	Invert all tubes 4 times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21	Remove gloves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22	Clean hands </a:t>
            </a:r>
          </a:p>
          <a:p>
            <a:endParaRPr lang="en-GB" sz="1100" dirty="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/>
          <a:p>
            <a:r>
              <a:rPr lang="de-DE" dirty="0" err="1"/>
              <a:t>Puncture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vein</a:t>
            </a:r>
            <a:r>
              <a:rPr lang="de-DE" dirty="0"/>
              <a:t> - Aspiration System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4456315"/>
            <a:ext cx="4392488" cy="2401685"/>
          </a:xfrm>
          <a:prstGeom prst="rect">
            <a:avLst/>
          </a:prstGeom>
          <a:noFill/>
        </p:spPr>
        <p:txBody>
          <a:bodyPr wrap="square" lIns="199141" tIns="99569" rIns="199141" bIns="99569" rtlCol="0">
            <a:spAutoFit/>
          </a:bodyPr>
          <a:lstStyle/>
          <a:p>
            <a:pPr marL="1179034" indent="-1179034">
              <a:tabLst>
                <a:tab pos="981951" algn="r"/>
              </a:tabLst>
            </a:pPr>
            <a:r>
              <a:rPr lang="de-AT" sz="1100" dirty="0">
                <a:latin typeface="Open Sans"/>
                <a:cs typeface="Open Sans"/>
              </a:rPr>
              <a:t>	1	</a:t>
            </a:r>
            <a:r>
              <a:rPr lang="en-GB" sz="1100" dirty="0">
                <a:latin typeface="Open Sans"/>
                <a:cs typeface="Open Sans"/>
              </a:rPr>
              <a:t>Ensure appropriate conditions and supplies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	required for phlebotomy </a:t>
            </a:r>
            <a:endParaRPr lang="de-AT" sz="1100" dirty="0">
              <a:latin typeface="Open Sans"/>
              <a:cs typeface="Open Sans"/>
            </a:endParaRPr>
          </a:p>
          <a:p>
            <a:pPr marL="1179034" indent="-1179034">
              <a:tabLst>
                <a:tab pos="981951" algn="r"/>
              </a:tabLst>
            </a:pPr>
            <a:r>
              <a:rPr lang="de-AT" sz="1100" dirty="0">
                <a:latin typeface="Open Sans"/>
                <a:cs typeface="Open Sans"/>
              </a:rPr>
              <a:t>	2	</a:t>
            </a:r>
            <a:r>
              <a:rPr lang="en-GB" sz="1100" dirty="0">
                <a:latin typeface="Open Sans"/>
                <a:cs typeface="Open Sans"/>
              </a:rPr>
              <a:t>Label </a:t>
            </a:r>
            <a:r>
              <a:rPr lang="en-US" sz="1100" dirty="0">
                <a:latin typeface="Open Sans"/>
                <a:cs typeface="Open Sans"/>
              </a:rPr>
              <a:t>and/or identify </a:t>
            </a:r>
            <a:r>
              <a:rPr lang="en-GB" sz="1100" dirty="0">
                <a:latin typeface="Open Sans"/>
                <a:cs typeface="Open Sans"/>
              </a:rPr>
              <a:t>tubes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3	Clean hands in front of the patient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4	Put on gloves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5	Assemble appliances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6	Apply tourniquet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7	Select venepuncture site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8	Clean sampling site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9	Puncture the vein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10	Draw first tube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11	Release the tourniquet as soon as the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	blood flows into the first tube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80930" y="4456315"/>
            <a:ext cx="4563070" cy="2401685"/>
          </a:xfrm>
          <a:prstGeom prst="rect">
            <a:avLst/>
          </a:prstGeom>
          <a:noFill/>
        </p:spPr>
        <p:txBody>
          <a:bodyPr wrap="square" lIns="199141" tIns="99569" rIns="199141" bIns="99569" rtlCol="0">
            <a:spAutoFit/>
          </a:bodyPr>
          <a:lstStyle/>
          <a:p>
            <a:pPr marL="1179034" indent="-1179034">
              <a:tabLst>
                <a:tab pos="981951" algn="r"/>
              </a:tabLst>
            </a:pPr>
            <a:r>
              <a:rPr lang="de-AT" sz="1100" dirty="0">
                <a:latin typeface="Open Sans"/>
                <a:cs typeface="Open Sans"/>
              </a:rPr>
              <a:t>	</a:t>
            </a:r>
            <a:r>
              <a:rPr lang="en-GB" sz="1100" dirty="0">
                <a:latin typeface="Open Sans"/>
                <a:cs typeface="Open Sans"/>
              </a:rPr>
              <a:t>12	Gently invert the tubes 1 time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	immediately after collection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13	Draw additional tubes following order of draw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14	Remove needle from the vein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15	Activate safety mechanism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16	Dispose of the needle </a:t>
            </a:r>
            <a:endParaRPr lang="de-AT" sz="1100" dirty="0">
              <a:latin typeface="Open Sans"/>
              <a:cs typeface="Open Sans"/>
            </a:endParaRP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17	Ensure the bleeding has stopped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18	Treat the puncture wound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19	Tell a patient to apply a pressure on the wound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20	Invert all tubes 4 times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21	Remove gloves </a:t>
            </a:r>
          </a:p>
          <a:p>
            <a:pPr marL="1179034" indent="-1179034">
              <a:tabLst>
                <a:tab pos="981951" algn="r"/>
              </a:tabLst>
            </a:pPr>
            <a:r>
              <a:rPr lang="en-GB" sz="1100" dirty="0">
                <a:latin typeface="Open Sans"/>
                <a:cs typeface="Open Sans"/>
              </a:rPr>
              <a:t>	22	Clean hands </a:t>
            </a:r>
          </a:p>
          <a:p>
            <a:endParaRPr lang="en-GB" sz="1100" dirty="0">
              <a:latin typeface="Open Sans"/>
              <a:cs typeface="Open Sans"/>
            </a:endParaRPr>
          </a:p>
        </p:txBody>
      </p:sp>
      <p:pic>
        <p:nvPicPr>
          <p:cNvPr id="7" name="Grafik 6" descr="gesamt_kle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7354576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Puncture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vein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Puncture the vein with the bevel up, as it minimizes the pain and reduces the risk of perforation of the back wall of the vein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US" dirty="0"/>
              <a:t>If the first blood collection attempt is unsuccessful, the second attempt should be made on the other arm.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If</a:t>
            </a:r>
            <a:r>
              <a:rPr lang="de-DE" dirty="0"/>
              <a:t> a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attempt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performed</a:t>
            </a:r>
            <a:r>
              <a:rPr lang="de-DE" dirty="0"/>
              <a:t> distal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puncture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. Also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calling</a:t>
            </a:r>
            <a:r>
              <a:rPr lang="de-DE" dirty="0"/>
              <a:t> a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experienced</a:t>
            </a:r>
            <a:r>
              <a:rPr lang="de-DE" dirty="0"/>
              <a:t> </a:t>
            </a:r>
            <a:r>
              <a:rPr lang="de-DE" dirty="0" err="1"/>
              <a:t>colleague</a:t>
            </a:r>
            <a:r>
              <a:rPr lang="de-DE" dirty="0"/>
              <a:t>.  </a:t>
            </a:r>
            <a:endParaRPr lang="de-AT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Helpful</a:t>
            </a:r>
            <a:r>
              <a:rPr lang="de-AT" dirty="0"/>
              <a:t> </a:t>
            </a:r>
            <a:r>
              <a:rPr lang="de-AT" dirty="0" err="1"/>
              <a:t>tools</a:t>
            </a:r>
            <a:endParaRPr lang="de-AT" dirty="0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539552" y="1556792"/>
            <a:ext cx="82192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800" b="1" dirty="0"/>
              <a:t>Sharps device with flash </a:t>
            </a:r>
            <a:r>
              <a:rPr lang="en-US" sz="2800" b="1" dirty="0" err="1"/>
              <a:t>visualisation</a:t>
            </a:r>
            <a:r>
              <a:rPr lang="en-US" sz="2800" b="1" dirty="0"/>
              <a:t> </a:t>
            </a:r>
          </a:p>
          <a:p>
            <a:pPr lvl="0" algn="ctr">
              <a:spcBef>
                <a:spcPct val="20000"/>
              </a:spcBef>
            </a:pPr>
            <a:r>
              <a:rPr lang="en-US" dirty="0"/>
              <a:t>Needle &amp; </a:t>
            </a:r>
            <a:r>
              <a:rPr lang="en-US" dirty="0" err="1"/>
              <a:t>wingsets</a:t>
            </a:r>
            <a:r>
              <a:rPr lang="en-US" dirty="0"/>
              <a:t> are available that either through design or as part of the method of operation that will provide a visible flash indication when the needle has penetrated the vein</a:t>
            </a:r>
          </a:p>
        </p:txBody>
      </p:sp>
      <p:sp>
        <p:nvSpPr>
          <p:cNvPr id="11" name="Rechteck 10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Image: With kind permission from Becton Dickinson ©</a:t>
            </a:r>
          </a:p>
        </p:txBody>
      </p:sp>
      <p:pic>
        <p:nvPicPr>
          <p:cNvPr id="12" name="Grafik 11" descr="flash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212976"/>
            <a:ext cx="3277312" cy="2088232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 flipH="1" flipV="1">
            <a:off x="2123728" y="4293096"/>
            <a:ext cx="648072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469497">
            <a:off x="5431035" y="2478988"/>
            <a:ext cx="1127694" cy="3257261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 flipH="1" flipV="1">
            <a:off x="6588224" y="4005064"/>
            <a:ext cx="648072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Blood </a:t>
            </a:r>
            <a:r>
              <a:rPr lang="de-DE" dirty="0" err="1"/>
              <a:t>borne</a:t>
            </a:r>
            <a:r>
              <a:rPr lang="de-DE" dirty="0"/>
              <a:t> </a:t>
            </a:r>
            <a:r>
              <a:rPr lang="de-DE" dirty="0" err="1"/>
              <a:t>pathogens</a:t>
            </a:r>
            <a:endParaRPr lang="de-AT" strike="sngStrike" dirty="0">
              <a:solidFill>
                <a:srgbClr val="00B0F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Possible transmission of a variety of pathogens including HIV</a:t>
            </a:r>
            <a:r>
              <a:rPr lang="de-AT" dirty="0"/>
              <a:t>, </a:t>
            </a:r>
            <a:r>
              <a:rPr lang="en-US" dirty="0"/>
              <a:t>Hepatitis B + C, and other</a:t>
            </a:r>
            <a:endParaRPr lang="de-AT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Use medical devices incorporating a safety-engineered protection mechanism</a:t>
            </a:r>
          </a:p>
          <a:p>
            <a:pPr marL="0" lvl="0" indent="0">
              <a:buNone/>
            </a:pPr>
            <a:endParaRPr lang="de-AT" dirty="0"/>
          </a:p>
          <a:p>
            <a:pPr marL="0" lvl="0" indent="0">
              <a:buNone/>
            </a:pPr>
            <a:r>
              <a:rPr lang="en-US" dirty="0"/>
              <a:t>Place effective disposal procedures and clearly marked and technically safe sharps containers</a:t>
            </a:r>
          </a:p>
          <a:p>
            <a:pPr marL="0" lvl="0" indent="0">
              <a:buNone/>
            </a:pPr>
            <a:endParaRPr lang="de-AT" dirty="0"/>
          </a:p>
          <a:p>
            <a:pPr marL="0" lvl="0" indent="0">
              <a:buNone/>
            </a:pPr>
            <a:r>
              <a:rPr lang="en-US" dirty="0"/>
              <a:t>Use Personal Protective Equipment (Gloves)</a:t>
            </a:r>
          </a:p>
          <a:p>
            <a:pPr marL="0" lv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NEVER </a:t>
            </a:r>
            <a:r>
              <a:rPr lang="de-DE" dirty="0" err="1">
                <a:solidFill>
                  <a:srgbClr val="FF0000"/>
                </a:solidFill>
              </a:rPr>
              <a:t>recap</a:t>
            </a:r>
            <a:r>
              <a:rPr lang="de-DE" dirty="0">
                <a:solidFill>
                  <a:srgbClr val="FF0000"/>
                </a:solidFill>
              </a:rPr>
              <a:t> a </a:t>
            </a:r>
            <a:r>
              <a:rPr lang="de-DE" dirty="0" err="1">
                <a:solidFill>
                  <a:srgbClr val="FF0000"/>
                </a:solidFill>
              </a:rPr>
              <a:t>used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needle</a:t>
            </a:r>
            <a:endParaRPr lang="de-A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635896" y="3068960"/>
          <a:ext cx="529258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Errors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total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292080" y="386104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23 %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732240" y="494116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62 %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32040" y="501317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15 %</a:t>
            </a:r>
            <a:endParaRPr lang="de-AT" b="1" dirty="0">
              <a:solidFill>
                <a:schemeClr val="bg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 flipV="1">
            <a:off x="7409115" y="3717032"/>
            <a:ext cx="187221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7596336" y="3717032"/>
            <a:ext cx="1368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596336" y="3429000"/>
            <a:ext cx="11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PREANALYTIC</a:t>
            </a:r>
            <a:endParaRPr lang="de-AT" sz="1400" dirty="0">
              <a:solidFill>
                <a:schemeClr val="accent1"/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 flipH="1">
            <a:off x="4533088" y="5373216"/>
            <a:ext cx="297760" cy="2977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H="1">
            <a:off x="3458132" y="5670540"/>
            <a:ext cx="108012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491448" y="5373216"/>
            <a:ext cx="886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ANALYTIC</a:t>
            </a:r>
            <a:endParaRPr lang="de-AT" sz="1400" dirty="0">
              <a:solidFill>
                <a:schemeClr val="accent2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 flipH="1" flipV="1">
            <a:off x="4716016" y="3803442"/>
            <a:ext cx="432048" cy="34563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>
            <a:off x="3419872" y="3803442"/>
            <a:ext cx="129614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275856" y="3506118"/>
            <a:ext cx="1252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3"/>
                </a:solidFill>
              </a:rPr>
              <a:t>POSTANALYTIC</a:t>
            </a:r>
            <a:endParaRPr lang="de-AT" sz="1400" dirty="0">
              <a:solidFill>
                <a:schemeClr val="accent3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491880" y="6611779"/>
            <a:ext cx="5652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Lippi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G,et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Lab Med 2009; 47:143-153;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Carraro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P, Plebani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2007; 53:1338-1342.</a:t>
            </a:r>
          </a:p>
        </p:txBody>
      </p:sp>
      <p:sp>
        <p:nvSpPr>
          <p:cNvPr id="24" name="Rechteck 23"/>
          <p:cNvSpPr/>
          <p:nvPr/>
        </p:nvSpPr>
        <p:spPr>
          <a:xfrm>
            <a:off x="611560" y="1340768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Error rate within the total laboratory process: </a:t>
            </a:r>
          </a:p>
          <a:p>
            <a:r>
              <a:rPr lang="en-US" sz="2800" dirty="0"/>
              <a:t>0.05% - 10 % of all samples</a:t>
            </a:r>
          </a:p>
          <a:p>
            <a:endParaRPr lang="en-US" sz="2800" dirty="0"/>
          </a:p>
        </p:txBody>
      </p:sp>
      <p:sp>
        <p:nvSpPr>
          <p:cNvPr id="18" name="Rechteck 17"/>
          <p:cNvSpPr/>
          <p:nvPr/>
        </p:nvSpPr>
        <p:spPr>
          <a:xfrm>
            <a:off x="611560" y="2420888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At what stage in the total laboratory process do these errors occur?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#3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Nurse needs to </a:t>
            </a:r>
            <a:r>
              <a:rPr lang="de-DE" dirty="0" err="1"/>
              <a:t>draw</a:t>
            </a:r>
            <a:r>
              <a:rPr lang="hr-HR" dirty="0"/>
              <a:t> EDTA, serum and citrate tube</a:t>
            </a:r>
            <a:r>
              <a:rPr lang="de-DE" dirty="0"/>
              <a:t>s</a:t>
            </a:r>
            <a:r>
              <a:rPr lang="hr-HR" dirty="0"/>
              <a:t> from a patient. Which is the correct order of draw?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514350" indent="-514350">
              <a:buFont typeface="+mj-lt"/>
              <a:buAutoNum type="alphaLcParenR"/>
            </a:pPr>
            <a:r>
              <a:rPr lang="hr-HR" dirty="0"/>
              <a:t>Coagulation (citrate)</a:t>
            </a:r>
            <a:r>
              <a:rPr lang="de-DE" dirty="0"/>
              <a:t> &gt; </a:t>
            </a:r>
            <a:r>
              <a:rPr lang="hr-HR" dirty="0"/>
              <a:t>EDTA</a:t>
            </a:r>
            <a:r>
              <a:rPr lang="de-DE" dirty="0"/>
              <a:t> &gt; </a:t>
            </a:r>
            <a:r>
              <a:rPr lang="hr-HR" dirty="0"/>
              <a:t>Serum</a:t>
            </a:r>
            <a:endParaRPr lang="de-DE" dirty="0"/>
          </a:p>
          <a:p>
            <a:pPr marL="514350" indent="-514350">
              <a:buFont typeface="+mj-lt"/>
              <a:buAutoNum type="alphaLcParenR"/>
            </a:pPr>
            <a:r>
              <a:rPr lang="hr-HR" dirty="0"/>
              <a:t>EDTA</a:t>
            </a:r>
            <a:r>
              <a:rPr lang="de-DE" dirty="0"/>
              <a:t> &gt; </a:t>
            </a:r>
            <a:r>
              <a:rPr lang="hr-HR" dirty="0"/>
              <a:t>Coagulation (citrate)</a:t>
            </a:r>
            <a:r>
              <a:rPr lang="de-DE" dirty="0"/>
              <a:t> &gt; </a:t>
            </a:r>
            <a:r>
              <a:rPr lang="hr-HR" dirty="0"/>
              <a:t>Serum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/>
              <a:t>Coagulation (citrate)</a:t>
            </a:r>
            <a:r>
              <a:rPr lang="de-DE" dirty="0"/>
              <a:t> &gt; </a:t>
            </a:r>
            <a:r>
              <a:rPr lang="hr-HR" dirty="0"/>
              <a:t>Serum</a:t>
            </a:r>
            <a:r>
              <a:rPr lang="de-DE" dirty="0"/>
              <a:t> &gt; </a:t>
            </a:r>
            <a:r>
              <a:rPr lang="hr-HR" dirty="0"/>
              <a:t>EDTA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 order of draw does not matter. It is not important. </a:t>
            </a:r>
            <a:endParaRPr lang="hr-HR" dirty="0"/>
          </a:p>
          <a:p>
            <a:pPr marL="514350" indent="-514350">
              <a:buFont typeface="+mj-lt"/>
              <a:buAutoNum type="alphaLcParenR"/>
            </a:pPr>
            <a:endParaRPr lang="hr-HR" dirty="0"/>
          </a:p>
          <a:p>
            <a:endParaRPr lang="de-AT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Order of </a:t>
            </a:r>
            <a:r>
              <a:rPr lang="de-DE" dirty="0" err="1"/>
              <a:t>draw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Important to:</a:t>
            </a:r>
          </a:p>
          <a:p>
            <a:r>
              <a:rPr lang="en-US" dirty="0"/>
              <a:t>assure sample quality</a:t>
            </a:r>
          </a:p>
          <a:p>
            <a:r>
              <a:rPr lang="en-US" dirty="0"/>
              <a:t>avoid cross-contamination of additives between tubes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Evidence shows that it occurs and may affect the quality of results</a:t>
            </a:r>
          </a:p>
          <a:p>
            <a:pPr>
              <a:buNone/>
            </a:pP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5759624" y="6611779"/>
            <a:ext cx="3384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Cornes MP et al.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Chem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Lab Med 2013; 51:e285 - e285.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Order of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draw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de-DE" sz="3200" b="1" dirty="0" err="1"/>
              <a:t>Coagulation</a:t>
            </a:r>
            <a:r>
              <a:rPr lang="de-DE" sz="3200" b="1" dirty="0"/>
              <a:t> </a:t>
            </a:r>
            <a:r>
              <a:rPr lang="de-DE" sz="3200" b="1" dirty="0" err="1"/>
              <a:t>tube</a:t>
            </a:r>
            <a:r>
              <a:rPr lang="de-DE" sz="3200" b="1" dirty="0"/>
              <a:t> </a:t>
            </a:r>
            <a:r>
              <a:rPr lang="de-DE" sz="3200" b="1" dirty="0" err="1"/>
              <a:t>as</a:t>
            </a:r>
            <a:r>
              <a:rPr lang="de-DE" sz="3200" b="1" dirty="0"/>
              <a:t> </a:t>
            </a:r>
            <a:r>
              <a:rPr lang="de-DE" sz="3200" b="1" dirty="0" err="1"/>
              <a:t>first</a:t>
            </a:r>
            <a:r>
              <a:rPr lang="de-DE" sz="3200" b="1" dirty="0"/>
              <a:t> </a:t>
            </a:r>
            <a:r>
              <a:rPr lang="de-DE" sz="3200" b="1" dirty="0" err="1"/>
              <a:t>tube</a:t>
            </a:r>
            <a:r>
              <a:rPr lang="de-DE" sz="3200" b="1" dirty="0"/>
              <a:t>?</a:t>
            </a:r>
          </a:p>
          <a:p>
            <a:pPr algn="ctr">
              <a:buNone/>
            </a:pPr>
            <a:endParaRPr lang="de-DE" sz="1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winged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, a </a:t>
            </a:r>
            <a:r>
              <a:rPr lang="de-DE" dirty="0" err="1"/>
              <a:t>discard</a:t>
            </a:r>
            <a:r>
              <a:rPr lang="de-DE" dirty="0"/>
              <a:t> </a:t>
            </a:r>
            <a:r>
              <a:rPr lang="de-DE" dirty="0" err="1"/>
              <a:t>tube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to </a:t>
            </a:r>
            <a:r>
              <a:rPr lang="de-DE" dirty="0" err="1"/>
              <a:t>prevent</a:t>
            </a:r>
            <a:r>
              <a:rPr lang="de-DE" dirty="0"/>
              <a:t> </a:t>
            </a:r>
            <a:r>
              <a:rPr lang="de-DE" dirty="0" err="1"/>
              <a:t>underfilling</a:t>
            </a:r>
            <a:r>
              <a:rPr lang="de-DE" dirty="0"/>
              <a:t>.</a:t>
            </a:r>
          </a:p>
          <a:p>
            <a:pPr marL="0" indent="0" algn="ctr">
              <a:buNone/>
            </a:pPr>
            <a:endParaRPr lang="de-DE" dirty="0"/>
          </a:p>
          <a:p>
            <a:pPr marL="355600" indent="0">
              <a:buNone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discard</a:t>
            </a:r>
            <a:r>
              <a:rPr lang="de-DE" dirty="0"/>
              <a:t> </a:t>
            </a:r>
            <a:r>
              <a:rPr lang="de-DE" dirty="0" err="1"/>
              <a:t>tube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</a:p>
          <a:p>
            <a:pPr marL="355600" indent="0">
              <a:buNone/>
            </a:pP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needles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</a:p>
          <a:p>
            <a:pPr marL="355600" indent="0">
              <a:buNone/>
            </a:pP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.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3707904" y="6611779"/>
            <a:ext cx="5436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EFLM-Guideline on Venous blood collection;  CLSI H21-A5 ; CLSI GP41-A6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41369"/>
            <a:ext cx="1656184" cy="252490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661177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Image with kind permission of Greiner Bio-One©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Order of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draw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de-DE" dirty="0"/>
              <a:t>EFLM WG-PRE </a:t>
            </a:r>
            <a:r>
              <a:rPr lang="de-DE" dirty="0" err="1"/>
              <a:t>Recommendation</a:t>
            </a:r>
            <a:endParaRPr lang="de-DE" dirty="0"/>
          </a:p>
          <a:p>
            <a:pPr algn="ctr">
              <a:spcBef>
                <a:spcPts val="0"/>
              </a:spcBef>
              <a:buNone/>
            </a:pPr>
            <a:r>
              <a:rPr lang="de-DE" sz="1600" dirty="0"/>
              <a:t>In </a:t>
            </a:r>
            <a:r>
              <a:rPr lang="de-DE" sz="1600" dirty="0" err="1"/>
              <a:t>agreement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en-US" sz="1600" dirty="0"/>
              <a:t>ISO 6710:1995 Preview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600" dirty="0"/>
              <a:t>Single-use containers for venous blood specimen collection</a:t>
            </a:r>
          </a:p>
          <a:p>
            <a:pPr algn="ctr">
              <a:spcBef>
                <a:spcPts val="0"/>
              </a:spcBef>
              <a:buNone/>
            </a:pP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1157540" y="5814079"/>
            <a:ext cx="690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Cap </a:t>
            </a:r>
            <a:r>
              <a:rPr lang="de-AT" b="1" dirty="0" err="1"/>
              <a:t>colors</a:t>
            </a:r>
            <a:r>
              <a:rPr lang="de-AT" b="1" dirty="0"/>
              <a:t> in </a:t>
            </a:r>
            <a:r>
              <a:rPr lang="de-AT" b="1" dirty="0" err="1"/>
              <a:t>your</a:t>
            </a:r>
            <a:r>
              <a:rPr lang="de-AT" b="1" dirty="0"/>
              <a:t> </a:t>
            </a:r>
            <a:r>
              <a:rPr lang="de-AT" b="1" dirty="0" err="1"/>
              <a:t>hospital</a:t>
            </a:r>
            <a:r>
              <a:rPr lang="de-AT" b="1" dirty="0"/>
              <a:t> </a:t>
            </a:r>
            <a:r>
              <a:rPr lang="de-AT" b="1" dirty="0" err="1"/>
              <a:t>might</a:t>
            </a:r>
            <a:r>
              <a:rPr lang="de-AT" b="1" dirty="0"/>
              <a:t> </a:t>
            </a:r>
            <a:r>
              <a:rPr lang="de-AT" b="1" dirty="0" err="1"/>
              <a:t>differ</a:t>
            </a:r>
            <a:r>
              <a:rPr lang="de-AT" b="1" dirty="0"/>
              <a:t>, </a:t>
            </a:r>
            <a:r>
              <a:rPr lang="de-AT" b="1" dirty="0" err="1"/>
              <a:t>please</a:t>
            </a:r>
            <a:r>
              <a:rPr lang="de-AT" b="1" dirty="0"/>
              <a:t> </a:t>
            </a:r>
            <a:r>
              <a:rPr lang="de-AT" b="1" dirty="0" err="1"/>
              <a:t>refer</a:t>
            </a:r>
            <a:r>
              <a:rPr lang="de-AT" b="1" dirty="0"/>
              <a:t> to </a:t>
            </a:r>
            <a:r>
              <a:rPr lang="de-AT" b="1" dirty="0" err="1"/>
              <a:t>your</a:t>
            </a:r>
            <a:r>
              <a:rPr lang="de-AT" b="1" dirty="0"/>
              <a:t> </a:t>
            </a:r>
            <a:r>
              <a:rPr lang="de-AT" b="1" dirty="0" err="1"/>
              <a:t>laboratory</a:t>
            </a:r>
            <a:endParaRPr lang="de-AT" b="1" dirty="0"/>
          </a:p>
        </p:txBody>
      </p:sp>
      <p:graphicFrame>
        <p:nvGraphicFramePr>
          <p:cNvPr id="33" name="Tabelle 32"/>
          <p:cNvGraphicFramePr>
            <a:graphicFrameLocks noGrp="1"/>
          </p:cNvGraphicFramePr>
          <p:nvPr/>
        </p:nvGraphicFramePr>
        <p:xfrm>
          <a:off x="827584" y="2564904"/>
          <a:ext cx="756084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Blood culture</a:t>
                      </a:r>
                      <a:endParaRPr lang="de-A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Citrate tube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800" dirty="0">
                          <a:solidFill>
                            <a:schemeClr val="bg1"/>
                          </a:solidFill>
                        </a:rPr>
                        <a:t>ESR*</a:t>
                      </a:r>
                      <a:endParaRPr lang="de-A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Serum tube with or without barrier 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Heparin tubes with or without barrier 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EDTA tubes</a:t>
                      </a:r>
                      <a:endParaRPr lang="de-A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Glucose tubes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E79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Other tubes </a:t>
                      </a:r>
                      <a:r>
                        <a:rPr lang="en-US" sz="1200" dirty="0"/>
                        <a:t>(e.g. trace elements)</a:t>
                      </a:r>
                      <a:endParaRPr lang="de-A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0043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Textfeld 33"/>
          <p:cNvSpPr txBox="1"/>
          <p:nvPr/>
        </p:nvSpPr>
        <p:spPr>
          <a:xfrm>
            <a:off x="5846302" y="6488668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de-A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Erythrocyte</a:t>
            </a: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sedimentation</a:t>
            </a:r>
            <a:r>
              <a:rPr lang="de-A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rate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#3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Nurse needs to </a:t>
            </a:r>
            <a:r>
              <a:rPr lang="de-DE" dirty="0" err="1"/>
              <a:t>draw</a:t>
            </a:r>
            <a:r>
              <a:rPr lang="hr-HR" dirty="0"/>
              <a:t> EDTA, serum and citrate tube</a:t>
            </a:r>
            <a:r>
              <a:rPr lang="de-DE" dirty="0"/>
              <a:t>s</a:t>
            </a:r>
            <a:r>
              <a:rPr lang="hr-HR" dirty="0"/>
              <a:t> from a patient. Which is the correct order of draw?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514350" indent="-514350">
              <a:buFont typeface="+mj-lt"/>
              <a:buAutoNum type="alphaLcParenR"/>
            </a:pPr>
            <a:r>
              <a:rPr lang="hr-HR" dirty="0"/>
              <a:t>Coagulation (citrate)</a:t>
            </a:r>
            <a:r>
              <a:rPr lang="de-DE" dirty="0"/>
              <a:t> &gt; </a:t>
            </a:r>
            <a:r>
              <a:rPr lang="hr-HR" dirty="0"/>
              <a:t>EDTA</a:t>
            </a:r>
            <a:r>
              <a:rPr lang="de-DE" dirty="0"/>
              <a:t> &gt; </a:t>
            </a:r>
            <a:r>
              <a:rPr lang="hr-HR" dirty="0"/>
              <a:t>Serum</a:t>
            </a:r>
            <a:endParaRPr lang="de-DE" dirty="0"/>
          </a:p>
          <a:p>
            <a:pPr marL="514350" indent="-514350">
              <a:buFont typeface="+mj-lt"/>
              <a:buAutoNum type="alphaLcParenR"/>
            </a:pPr>
            <a:r>
              <a:rPr lang="hr-HR" dirty="0"/>
              <a:t>EDTA</a:t>
            </a:r>
            <a:r>
              <a:rPr lang="de-DE" dirty="0"/>
              <a:t> &gt; </a:t>
            </a:r>
            <a:r>
              <a:rPr lang="hr-HR" dirty="0"/>
              <a:t>Coagulation (citrate)</a:t>
            </a:r>
            <a:r>
              <a:rPr lang="de-DE" dirty="0"/>
              <a:t> &gt; </a:t>
            </a:r>
            <a:r>
              <a:rPr lang="hr-HR" dirty="0"/>
              <a:t>Serum</a:t>
            </a:r>
          </a:p>
          <a:p>
            <a:pPr marL="514350" indent="-514350">
              <a:buFont typeface="+mj-lt"/>
              <a:buAutoNum type="alphaLcParenR"/>
            </a:pPr>
            <a:r>
              <a:rPr lang="hr-HR" dirty="0">
                <a:solidFill>
                  <a:srgbClr val="FF0000"/>
                </a:solidFill>
              </a:rPr>
              <a:t>Coagulation (citrate)</a:t>
            </a:r>
            <a:r>
              <a:rPr lang="de-DE" dirty="0">
                <a:solidFill>
                  <a:srgbClr val="FF0000"/>
                </a:solidFill>
              </a:rPr>
              <a:t> &gt; </a:t>
            </a:r>
            <a:r>
              <a:rPr lang="hr-HR" dirty="0">
                <a:solidFill>
                  <a:srgbClr val="FF0000"/>
                </a:solidFill>
              </a:rPr>
              <a:t>Serum</a:t>
            </a:r>
            <a:r>
              <a:rPr lang="de-DE" dirty="0">
                <a:solidFill>
                  <a:srgbClr val="FF0000"/>
                </a:solidFill>
              </a:rPr>
              <a:t> &gt; </a:t>
            </a:r>
            <a:r>
              <a:rPr lang="hr-HR" dirty="0">
                <a:solidFill>
                  <a:srgbClr val="FF0000"/>
                </a:solidFill>
              </a:rPr>
              <a:t>EDTA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The order of draw does not matter. It is not important. </a:t>
            </a:r>
            <a:endParaRPr lang="hr-HR" dirty="0"/>
          </a:p>
          <a:p>
            <a:pPr marL="514350" indent="-514350">
              <a:buFont typeface="+mj-lt"/>
              <a:buAutoNum type="alphaLcParenR"/>
            </a:pPr>
            <a:endParaRPr lang="hr-HR" dirty="0"/>
          </a:p>
          <a:p>
            <a:endParaRPr lang="de-A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Tube </a:t>
            </a:r>
            <a:r>
              <a:rPr lang="de-DE" dirty="0" err="1"/>
              <a:t>filling</a:t>
            </a:r>
            <a:endParaRPr lang="de-AT" dirty="0"/>
          </a:p>
        </p:txBody>
      </p:sp>
      <p:sp>
        <p:nvSpPr>
          <p:cNvPr id="10" name="Textfeld 9"/>
          <p:cNvSpPr txBox="1"/>
          <p:nvPr/>
        </p:nvSpPr>
        <p:spPr>
          <a:xfrm>
            <a:off x="3851920" y="1916832"/>
            <a:ext cx="4968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Consequence</a:t>
            </a:r>
            <a:r>
              <a:rPr lang="de-DE" sz="2400" dirty="0"/>
              <a:t> of </a:t>
            </a:r>
            <a:r>
              <a:rPr lang="de-DE" sz="2400" dirty="0" err="1"/>
              <a:t>underfilled</a:t>
            </a:r>
            <a:r>
              <a:rPr lang="de-DE" sz="2400" dirty="0"/>
              <a:t> </a:t>
            </a:r>
            <a:r>
              <a:rPr lang="de-DE" sz="2400" dirty="0" err="1"/>
              <a:t>coagulation</a:t>
            </a:r>
            <a:r>
              <a:rPr lang="de-DE" sz="2400" dirty="0"/>
              <a:t> </a:t>
            </a:r>
            <a:r>
              <a:rPr lang="de-DE" sz="2400" dirty="0" err="1"/>
              <a:t>tube</a:t>
            </a:r>
            <a:r>
              <a:rPr lang="de-DE" sz="2400" dirty="0"/>
              <a:t>:</a:t>
            </a:r>
          </a:p>
          <a:p>
            <a:endParaRPr lang="de-DE" sz="2400" dirty="0"/>
          </a:p>
          <a:p>
            <a:r>
              <a:rPr lang="de-DE" sz="2400" dirty="0" err="1"/>
              <a:t>Too</a:t>
            </a:r>
            <a:r>
              <a:rPr lang="de-DE" sz="2400" dirty="0"/>
              <a:t> </a:t>
            </a:r>
            <a:r>
              <a:rPr lang="de-DE" sz="2400" dirty="0" err="1"/>
              <a:t>much</a:t>
            </a:r>
            <a:r>
              <a:rPr lang="de-DE" sz="2400" dirty="0"/>
              <a:t> </a:t>
            </a:r>
            <a:r>
              <a:rPr lang="de-DE" sz="2400" dirty="0" err="1"/>
              <a:t>citrate</a:t>
            </a:r>
            <a:r>
              <a:rPr lang="de-DE" sz="2400" dirty="0"/>
              <a:t> per ml </a:t>
            </a:r>
            <a:r>
              <a:rPr lang="de-DE" sz="2400" dirty="0" err="1"/>
              <a:t>blood</a:t>
            </a:r>
            <a:endParaRPr lang="de-DE" sz="2400" dirty="0"/>
          </a:p>
          <a:p>
            <a:r>
              <a:rPr lang="de-DE" sz="2400" dirty="0">
                <a:cs typeface="Arial"/>
              </a:rPr>
              <a:t>→ </a:t>
            </a:r>
            <a:r>
              <a:rPr lang="de-DE" sz="2400" dirty="0" err="1">
                <a:cs typeface="Arial"/>
              </a:rPr>
              <a:t>Incorrect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coagulation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results</a:t>
            </a:r>
            <a:endParaRPr lang="de-DE" sz="2400" dirty="0">
              <a:cs typeface="Arial"/>
            </a:endParaRPr>
          </a:p>
          <a:p>
            <a:endParaRPr lang="de-DE" sz="2400" dirty="0">
              <a:cs typeface="Arial"/>
            </a:endParaRPr>
          </a:p>
          <a:p>
            <a:r>
              <a:rPr lang="de-DE" sz="2400" dirty="0">
                <a:cs typeface="Arial"/>
              </a:rPr>
              <a:t>Even </a:t>
            </a:r>
            <a:r>
              <a:rPr lang="de-DE" sz="2400" dirty="0" err="1">
                <a:cs typeface="Arial"/>
              </a:rPr>
              <a:t>slightly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underfilled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tubes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may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lead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to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erroneous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coagulation</a:t>
            </a:r>
            <a:r>
              <a:rPr lang="de-DE" sz="2400" dirty="0">
                <a:cs typeface="Arial"/>
              </a:rPr>
              <a:t> </a:t>
            </a:r>
            <a:r>
              <a:rPr lang="de-DE" sz="2400" dirty="0" err="1">
                <a:cs typeface="Arial"/>
              </a:rPr>
              <a:t>results</a:t>
            </a:r>
            <a:endParaRPr lang="de-DE" sz="2400" dirty="0"/>
          </a:p>
          <a:p>
            <a:endParaRPr lang="de-AT" dirty="0"/>
          </a:p>
        </p:txBody>
      </p:sp>
      <p:pic>
        <p:nvPicPr>
          <p:cNvPr id="13" name="Inhaltsplatzhalter 3" descr="coag_greine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15616" y="3140968"/>
            <a:ext cx="1118974" cy="3556992"/>
          </a:xfrm>
        </p:spPr>
      </p:pic>
      <p:cxnSp>
        <p:nvCxnSpPr>
          <p:cNvPr id="14" name="Gerade Verbindung mit Pfeil 13"/>
          <p:cNvCxnSpPr/>
          <p:nvPr/>
        </p:nvCxnSpPr>
        <p:spPr>
          <a:xfrm>
            <a:off x="1187624" y="4878888"/>
            <a:ext cx="39313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1187624" y="5206392"/>
            <a:ext cx="39313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07504" y="501317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Minimum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107504" y="4653136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Maximum</a:t>
            </a:r>
            <a:endParaRPr lang="de-AT" dirty="0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3131840" y="2204864"/>
            <a:ext cx="47096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 descr="citrat_ro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0"/>
            <a:ext cx="760411" cy="3356992"/>
          </a:xfrm>
          <a:prstGeom prst="rect">
            <a:avLst/>
          </a:prstGeom>
        </p:spPr>
      </p:pic>
      <p:cxnSp>
        <p:nvCxnSpPr>
          <p:cNvPr id="30" name="Gerade Verbindung mit Pfeil 29"/>
          <p:cNvCxnSpPr/>
          <p:nvPr/>
        </p:nvCxnSpPr>
        <p:spPr>
          <a:xfrm flipH="1">
            <a:off x="827584" y="1229848"/>
            <a:ext cx="47096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457200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Images with kind permission of Becton Dickinson © , GBO © 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Sarstedt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©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280947" y="1052736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Minimum</a:t>
            </a:r>
            <a:endParaRPr lang="de-AT" dirty="0"/>
          </a:p>
        </p:txBody>
      </p:sp>
      <p:pic>
        <p:nvPicPr>
          <p:cNvPr id="20" name="Picture 10" descr="05_1165_10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7" t="16007" r="33711" b="10572"/>
          <a:stretch/>
        </p:blipFill>
        <p:spPr bwMode="auto">
          <a:xfrm>
            <a:off x="2293516" y="618620"/>
            <a:ext cx="1248410" cy="407924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Tube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filling</a:t>
            </a:r>
            <a:endParaRPr lang="de-A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Inhaltsplatzhalt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Never </a:t>
            </a:r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</a:t>
            </a:r>
            <a:r>
              <a:rPr lang="de-DE" dirty="0" err="1"/>
              <a:t>syringe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tube</a:t>
            </a:r>
            <a:r>
              <a:rPr lang="de-DE" dirty="0"/>
              <a:t> !!!!</a:t>
            </a:r>
            <a:endParaRPr lang="de-AT" dirty="0"/>
          </a:p>
        </p:txBody>
      </p:sp>
      <p:pic>
        <p:nvPicPr>
          <p:cNvPr id="20" name="Grafik 19" descr="spritze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76056" y="2708920"/>
            <a:ext cx="2031019" cy="4149080"/>
          </a:xfrm>
          <a:prstGeom prst="rect">
            <a:avLst/>
          </a:prstGeom>
        </p:spPr>
      </p:pic>
      <p:pic>
        <p:nvPicPr>
          <p:cNvPr id="21" name="Grafik 20" descr="umfüllen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95736" y="3558125"/>
            <a:ext cx="2016223" cy="3299875"/>
          </a:xfrm>
          <a:prstGeom prst="rect">
            <a:avLst/>
          </a:prstGeom>
        </p:spPr>
      </p:pic>
      <p:sp>
        <p:nvSpPr>
          <p:cNvPr id="22" name="Kreuz 21"/>
          <p:cNvSpPr/>
          <p:nvPr/>
        </p:nvSpPr>
        <p:spPr>
          <a:xfrm rot="18900000">
            <a:off x="1814763" y="4392811"/>
            <a:ext cx="1872208" cy="1872208"/>
          </a:xfrm>
          <a:prstGeom prst="plus">
            <a:avLst>
              <a:gd name="adj" fmla="val 41107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Kreuz 22"/>
          <p:cNvSpPr/>
          <p:nvPr/>
        </p:nvSpPr>
        <p:spPr>
          <a:xfrm rot="18900000">
            <a:off x="4887738" y="4392811"/>
            <a:ext cx="1872208" cy="1872208"/>
          </a:xfrm>
          <a:prstGeom prst="plus">
            <a:avLst>
              <a:gd name="adj" fmla="val 41107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</a:t>
            </a:r>
            <a:r>
              <a:rPr lang="de-DE" dirty="0" err="1"/>
              <a:t>needle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vein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After disconnecting the last tube place a gauze on the </a:t>
            </a:r>
            <a:r>
              <a:rPr lang="en-GB" dirty="0" err="1"/>
              <a:t>venipuncture</a:t>
            </a:r>
            <a:r>
              <a:rPr lang="en-GB" dirty="0"/>
              <a:t> area, without applying pressure.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Gently remove the needle and immediately activate the safety mechanism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Apply pressure to the puncture site with the gauze  to prevent bleeding </a:t>
            </a:r>
            <a:r>
              <a:rPr lang="de-AT" dirty="0"/>
              <a:t> </a:t>
            </a:r>
            <a:r>
              <a:rPr lang="en-GB" dirty="0"/>
              <a:t> </a:t>
            </a:r>
            <a:endParaRPr lang="de-A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Activate </a:t>
            </a:r>
            <a:r>
              <a:rPr lang="de-DE" dirty="0" err="1"/>
              <a:t>Safety</a:t>
            </a:r>
            <a:r>
              <a:rPr lang="de-DE" dirty="0"/>
              <a:t> Device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dispose</a:t>
            </a:r>
            <a:r>
              <a:rPr lang="de-DE" dirty="0"/>
              <a:t> </a:t>
            </a:r>
            <a:r>
              <a:rPr lang="de-DE" dirty="0" err="1"/>
              <a:t>needle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539552" y="119675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Aspiration </a:t>
            </a:r>
          </a:p>
          <a:p>
            <a:pPr algn="ctr"/>
            <a:r>
              <a:rPr lang="de-DE" sz="2800" dirty="0" err="1"/>
              <a:t>system</a:t>
            </a:r>
            <a:endParaRPr lang="de-AT" sz="2800" dirty="0"/>
          </a:p>
        </p:txBody>
      </p:sp>
      <p:sp>
        <p:nvSpPr>
          <p:cNvPr id="18" name="Textfeld 17"/>
          <p:cNvSpPr txBox="1"/>
          <p:nvPr/>
        </p:nvSpPr>
        <p:spPr>
          <a:xfrm>
            <a:off x="3347864" y="1196752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Evacuated</a:t>
            </a:r>
            <a:r>
              <a:rPr lang="de-DE" sz="2000" dirty="0"/>
              <a:t> </a:t>
            </a:r>
            <a:r>
              <a:rPr lang="de-DE" sz="2000" dirty="0" err="1"/>
              <a:t>blood</a:t>
            </a:r>
            <a:r>
              <a:rPr lang="de-DE" sz="2000" dirty="0"/>
              <a:t> </a:t>
            </a:r>
            <a:r>
              <a:rPr lang="de-DE" sz="2000" dirty="0" err="1"/>
              <a:t>collection</a:t>
            </a:r>
            <a:endParaRPr lang="de-DE" sz="2000" dirty="0"/>
          </a:p>
          <a:p>
            <a:pPr algn="ctr"/>
            <a:r>
              <a:rPr lang="de-DE" sz="2000" dirty="0" err="1"/>
              <a:t>system</a:t>
            </a:r>
            <a:endParaRPr lang="de-AT" sz="2000" dirty="0"/>
          </a:p>
        </p:txBody>
      </p:sp>
      <p:sp>
        <p:nvSpPr>
          <p:cNvPr id="19" name="Textfeld 18"/>
          <p:cNvSpPr txBox="1"/>
          <p:nvPr/>
        </p:nvSpPr>
        <p:spPr>
          <a:xfrm>
            <a:off x="6660232" y="1484784"/>
            <a:ext cx="1456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Butterfly</a:t>
            </a:r>
            <a:endParaRPr lang="de-AT" sz="2800" dirty="0"/>
          </a:p>
        </p:txBody>
      </p:sp>
      <p:sp>
        <p:nvSpPr>
          <p:cNvPr id="20" name="Rechteck 19"/>
          <p:cNvSpPr/>
          <p:nvPr/>
        </p:nvSpPr>
        <p:spPr>
          <a:xfrm>
            <a:off x="457200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Images with kind permission of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Sarstedt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and Greiner Bio-One©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89" y="2709167"/>
            <a:ext cx="22002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196680"/>
            <a:ext cx="2190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212415"/>
            <a:ext cx="2098342" cy="451650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212415"/>
            <a:ext cx="1594049" cy="44187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</a:t>
            </a:r>
            <a:r>
              <a:rPr lang="en-US" dirty="0" err="1"/>
              <a:t>onsequences</a:t>
            </a:r>
            <a:r>
              <a:rPr lang="en-US" dirty="0"/>
              <a:t> of </a:t>
            </a:r>
            <a:r>
              <a:rPr lang="en-US" dirty="0" err="1"/>
              <a:t>preanalytical</a:t>
            </a:r>
            <a:r>
              <a:rPr lang="en-US" dirty="0"/>
              <a:t> errors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ctr">
              <a:spcBef>
                <a:spcPts val="0"/>
              </a:spcBef>
              <a:buNone/>
            </a:pPr>
            <a:endParaRPr lang="en-US" sz="26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600" dirty="0"/>
              <a:t>Incorrect test results</a:t>
            </a:r>
          </a:p>
          <a:p>
            <a:pPr marL="0" lvl="1" indent="0" algn="ctr">
              <a:spcBef>
                <a:spcPts val="0"/>
              </a:spcBef>
              <a:buNone/>
            </a:pPr>
            <a:endParaRPr lang="en-US" sz="26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600" dirty="0"/>
              <a:t>Incorrect diagnosis</a:t>
            </a:r>
          </a:p>
          <a:p>
            <a:pPr marL="0" lvl="1" indent="0" algn="ctr">
              <a:spcBef>
                <a:spcPts val="0"/>
              </a:spcBef>
              <a:buNone/>
            </a:pPr>
            <a:endParaRPr lang="en-US" sz="26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600" dirty="0"/>
              <a:t>Unnecessary delays</a:t>
            </a:r>
          </a:p>
          <a:p>
            <a:pPr marL="0" lvl="1" indent="0" algn="ctr">
              <a:spcBef>
                <a:spcPts val="0"/>
              </a:spcBef>
              <a:buNone/>
            </a:pPr>
            <a:endParaRPr lang="en-US" sz="26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600" dirty="0"/>
              <a:t>Harm to the patient and phlebotomist</a:t>
            </a:r>
            <a:endParaRPr lang="hr-HR" sz="2600" dirty="0"/>
          </a:p>
          <a:p>
            <a:pPr marL="0" lvl="1" indent="0" algn="ctr">
              <a:spcBef>
                <a:spcPts val="0"/>
              </a:spcBef>
              <a:buNone/>
            </a:pPr>
            <a:endParaRPr lang="de-DE" sz="2600" dirty="0"/>
          </a:p>
          <a:p>
            <a:pPr marL="0" lvl="1" indent="0" algn="ctr">
              <a:spcBef>
                <a:spcPts val="0"/>
              </a:spcBef>
              <a:buNone/>
            </a:pPr>
            <a:r>
              <a:rPr lang="hr-HR" sz="2600" dirty="0"/>
              <a:t>Unnecessary cost</a:t>
            </a:r>
            <a:endParaRPr lang="en-US" sz="2600" dirty="0"/>
          </a:p>
          <a:p>
            <a:endParaRPr lang="de-AT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Bandage </a:t>
            </a:r>
            <a:r>
              <a:rPr lang="de-DE" dirty="0" err="1"/>
              <a:t>puncture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advise</a:t>
            </a:r>
            <a:r>
              <a:rPr lang="de-DE" dirty="0"/>
              <a:t> Patient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b="1" dirty="0"/>
              <a:t>Check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b="1" dirty="0" err="1"/>
              <a:t>bleeding</a:t>
            </a:r>
            <a:r>
              <a:rPr lang="de-AT" b="1" dirty="0"/>
              <a:t> </a:t>
            </a:r>
            <a:r>
              <a:rPr lang="de-AT" b="1" dirty="0" err="1"/>
              <a:t>has</a:t>
            </a:r>
            <a:r>
              <a:rPr lang="de-AT" b="1" dirty="0"/>
              <a:t> </a:t>
            </a:r>
            <a:r>
              <a:rPr lang="de-AT" b="1" dirty="0" err="1"/>
              <a:t>stopped</a:t>
            </a:r>
            <a:r>
              <a:rPr lang="de-AT" dirty="0"/>
              <a:t>. </a:t>
            </a:r>
            <a:r>
              <a:rPr lang="de-AT" b="1" dirty="0" err="1"/>
              <a:t>Apply</a:t>
            </a:r>
            <a:r>
              <a:rPr lang="de-AT" b="1" dirty="0"/>
              <a:t> </a:t>
            </a:r>
            <a:r>
              <a:rPr lang="de-AT" dirty="0"/>
              <a:t>an </a:t>
            </a:r>
            <a:r>
              <a:rPr lang="de-AT" dirty="0" err="1"/>
              <a:t>adhesive</a:t>
            </a:r>
            <a:r>
              <a:rPr lang="de-AT" dirty="0"/>
              <a:t> </a:t>
            </a:r>
            <a:r>
              <a:rPr lang="de-AT" dirty="0" err="1"/>
              <a:t>bandage</a:t>
            </a:r>
            <a:r>
              <a:rPr lang="de-AT" dirty="0"/>
              <a:t> </a:t>
            </a:r>
            <a:r>
              <a:rPr lang="de-AT" dirty="0" err="1"/>
              <a:t>securely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a dry </a:t>
            </a:r>
            <a:r>
              <a:rPr lang="de-AT" dirty="0" err="1"/>
              <a:t>pad</a:t>
            </a:r>
            <a:r>
              <a:rPr lang="de-AT" dirty="0"/>
              <a:t>/</a:t>
            </a:r>
            <a:r>
              <a:rPr lang="de-AT" dirty="0" err="1"/>
              <a:t>gauze</a:t>
            </a:r>
            <a:r>
              <a:rPr lang="de-AT" dirty="0"/>
              <a:t> </a:t>
            </a:r>
            <a:r>
              <a:rPr lang="de-AT" dirty="0" err="1"/>
              <a:t>square</a:t>
            </a:r>
            <a:r>
              <a:rPr lang="de-AT" dirty="0"/>
              <a:t>. </a:t>
            </a:r>
            <a:br>
              <a:rPr lang="de-AT" dirty="0"/>
            </a:br>
            <a:endParaRPr lang="de-AT" dirty="0"/>
          </a:p>
          <a:p>
            <a:r>
              <a:rPr lang="de-AT" dirty="0" err="1"/>
              <a:t>Ask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patient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apply</a:t>
            </a:r>
            <a:r>
              <a:rPr lang="de-AT" dirty="0"/>
              <a:t> </a:t>
            </a:r>
            <a:r>
              <a:rPr lang="de-AT" dirty="0" err="1"/>
              <a:t>pressure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at</a:t>
            </a:r>
            <a:r>
              <a:rPr lang="de-AT" dirty="0"/>
              <a:t> least 2 </a:t>
            </a:r>
            <a:r>
              <a:rPr lang="de-AT" dirty="0" err="1"/>
              <a:t>minutes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routine</a:t>
            </a:r>
            <a:r>
              <a:rPr lang="de-AT" dirty="0"/>
              <a:t> </a:t>
            </a:r>
            <a:r>
              <a:rPr lang="de-AT" dirty="0" err="1"/>
              <a:t>draws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10 </a:t>
            </a:r>
            <a:r>
              <a:rPr lang="de-AT" dirty="0" err="1"/>
              <a:t>minutes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patients</a:t>
            </a:r>
            <a:r>
              <a:rPr lang="de-AT" dirty="0"/>
              <a:t> on </a:t>
            </a:r>
            <a:r>
              <a:rPr lang="de-AT" dirty="0" err="1"/>
              <a:t>anticoagulation</a:t>
            </a:r>
            <a:r>
              <a:rPr lang="de-AT" dirty="0"/>
              <a:t>.</a:t>
            </a:r>
            <a:br>
              <a:rPr lang="de-AT" dirty="0"/>
            </a:br>
            <a:endParaRPr lang="de-AT" dirty="0">
              <a:solidFill>
                <a:srgbClr val="00B0F0"/>
              </a:solidFill>
            </a:endParaRPr>
          </a:p>
          <a:p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cephalic</a:t>
            </a:r>
            <a:r>
              <a:rPr lang="de-AT" dirty="0"/>
              <a:t> </a:t>
            </a:r>
            <a:r>
              <a:rPr lang="de-AT" dirty="0" err="1"/>
              <a:t>basilic</a:t>
            </a:r>
            <a:r>
              <a:rPr lang="de-AT" dirty="0"/>
              <a:t> </a:t>
            </a:r>
            <a:r>
              <a:rPr lang="de-AT" dirty="0" err="1"/>
              <a:t>vein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, </a:t>
            </a:r>
            <a:r>
              <a:rPr lang="de-AT" dirty="0" err="1"/>
              <a:t>ask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patient</a:t>
            </a:r>
            <a:r>
              <a:rPr lang="de-AT" dirty="0"/>
              <a:t> not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bend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arm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Invert</a:t>
            </a:r>
            <a:r>
              <a:rPr lang="de-DE" dirty="0"/>
              <a:t> </a:t>
            </a:r>
            <a:r>
              <a:rPr lang="de-DE" dirty="0" err="1"/>
              <a:t>tubes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925144"/>
          </a:xfrm>
        </p:spPr>
        <p:txBody>
          <a:bodyPr>
            <a:normAutofit fontScale="77500" lnSpcReduction="20000"/>
          </a:bodyPr>
          <a:lstStyle/>
          <a:p>
            <a:pPr lvl="0" algn="ctr">
              <a:buNone/>
            </a:pPr>
            <a:r>
              <a:rPr lang="en-US" dirty="0"/>
              <a:t>Blood must be mixed with anticoagulant</a:t>
            </a:r>
          </a:p>
          <a:p>
            <a:pPr lvl="0" algn="ctr">
              <a:buNone/>
            </a:pPr>
            <a:endParaRPr lang="en-US" dirty="0"/>
          </a:p>
          <a:p>
            <a:pPr lvl="0" algn="ctr">
              <a:buNone/>
            </a:pPr>
            <a:r>
              <a:rPr lang="en-US" dirty="0"/>
              <a:t>Invert tubes gently 1x directly after collection </a:t>
            </a:r>
            <a:r>
              <a:rPr lang="en-US" i="1" u="sng" dirty="0"/>
              <a:t>and</a:t>
            </a:r>
            <a:r>
              <a:rPr lang="en-US" dirty="0"/>
              <a:t> </a:t>
            </a:r>
          </a:p>
          <a:p>
            <a:pPr lvl="0" algn="ctr">
              <a:buNone/>
            </a:pPr>
            <a:r>
              <a:rPr lang="en-US" dirty="0"/>
              <a:t>4x after collection of all tubes</a:t>
            </a:r>
          </a:p>
          <a:p>
            <a:pPr lvl="0" algn="ctr">
              <a:buNone/>
            </a:pPr>
            <a:endParaRPr lang="en-US" dirty="0"/>
          </a:p>
          <a:p>
            <a:pPr lvl="0" algn="ctr">
              <a:buNone/>
            </a:pPr>
            <a:r>
              <a:rPr lang="en-US" dirty="0"/>
              <a:t>If only one tube is collected, invert 5 x directly after collection.</a:t>
            </a:r>
          </a:p>
          <a:p>
            <a:pPr lvl="0" algn="ctr">
              <a:buNone/>
            </a:pPr>
            <a:endParaRPr lang="en-US" dirty="0"/>
          </a:p>
          <a:p>
            <a:pPr lvl="0" algn="ctr">
              <a:buNone/>
            </a:pPr>
            <a:endParaRPr lang="en-US" dirty="0"/>
          </a:p>
          <a:p>
            <a:pPr lvl="0" algn="ctr">
              <a:buNone/>
            </a:pPr>
            <a:r>
              <a:rPr lang="en-US" dirty="0"/>
              <a:t>No mixing → Risk of clotted sample and latent clotting in serum samples</a:t>
            </a:r>
          </a:p>
          <a:p>
            <a:pPr lvl="0" algn="ctr">
              <a:buNone/>
            </a:pPr>
            <a:endParaRPr lang="en-US" dirty="0"/>
          </a:p>
          <a:p>
            <a:pPr lvl="0" algn="ctr">
              <a:buNone/>
            </a:pPr>
            <a:r>
              <a:rPr lang="en-US" dirty="0"/>
              <a:t>Do NOT shake the sample → sample </a:t>
            </a:r>
            <a:r>
              <a:rPr lang="en-US" dirty="0" err="1"/>
              <a:t>hemolysis</a:t>
            </a:r>
            <a:r>
              <a:rPr lang="en-US" dirty="0"/>
              <a:t> !</a:t>
            </a:r>
            <a:endParaRPr lang="de-AT" dirty="0"/>
          </a:p>
          <a:p>
            <a:endParaRPr lang="de-AT" dirty="0"/>
          </a:p>
        </p:txBody>
      </p:sp>
      <p:pic>
        <p:nvPicPr>
          <p:cNvPr id="8" name="Grafik 7" descr="DSC_1394_0000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80112" y="1628800"/>
            <a:ext cx="3167844" cy="2111896"/>
          </a:xfrm>
          <a:prstGeom prst="rect">
            <a:avLst/>
          </a:prstGeom>
        </p:spPr>
      </p:pic>
      <p:pic>
        <p:nvPicPr>
          <p:cNvPr id="6" name="Grafik 5" descr="rollmisch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149080"/>
            <a:ext cx="3273532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</a:t>
            </a:r>
            <a:r>
              <a:rPr lang="de-DE" dirty="0" err="1"/>
              <a:t>hemolysis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5759624" y="6611779"/>
            <a:ext cx="3384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Lippi G, et al.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Chem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Lab Med 2008; 46:764-772.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40769"/>
            <a:ext cx="9144000" cy="504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907704" y="2204864"/>
            <a:ext cx="17281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1907704" y="3212976"/>
            <a:ext cx="17281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1907704" y="4773784"/>
            <a:ext cx="1728192" cy="402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3707904" y="3117600"/>
            <a:ext cx="1728192" cy="402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Sample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hemolysis</a:t>
            </a:r>
            <a:endParaRPr lang="de-A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dirty="0" err="1"/>
              <a:t>Consequences</a:t>
            </a:r>
            <a:endParaRPr lang="de-DE" b="1" dirty="0"/>
          </a:p>
          <a:p>
            <a:r>
              <a:rPr lang="en-US" dirty="0"/>
              <a:t>Interference with chromatic measurements </a:t>
            </a:r>
          </a:p>
          <a:p>
            <a:r>
              <a:rPr lang="en-US" dirty="0"/>
              <a:t>Release of intracellular components after erythrocyte rupture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824" y="1412776"/>
            <a:ext cx="4721799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feil nach rechts 4"/>
          <p:cNvSpPr/>
          <p:nvPr/>
        </p:nvSpPr>
        <p:spPr>
          <a:xfrm>
            <a:off x="3939472" y="5301208"/>
            <a:ext cx="36004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Pfeil nach rechts 5"/>
          <p:cNvSpPr/>
          <p:nvPr/>
        </p:nvSpPr>
        <p:spPr>
          <a:xfrm>
            <a:off x="3937568" y="6017376"/>
            <a:ext cx="36004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Pfeil nach rechts 6"/>
          <p:cNvSpPr/>
          <p:nvPr/>
        </p:nvSpPr>
        <p:spPr>
          <a:xfrm>
            <a:off x="3943384" y="4725144"/>
            <a:ext cx="36004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5759624" y="6611779"/>
            <a:ext cx="3384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Lippi G, et al.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Chem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Lab Med 2008; 46:764-772.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</a:t>
            </a:r>
            <a:r>
              <a:rPr lang="de-DE" dirty="0" err="1"/>
              <a:t>gloves</a:t>
            </a:r>
            <a:endParaRPr lang="de-AT" dirty="0"/>
          </a:p>
        </p:txBody>
      </p:sp>
      <p:pic>
        <p:nvPicPr>
          <p:cNvPr id="4" name="Inhaltsplatzhalter 3" descr="glov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56992"/>
            <a:ext cx="8713140" cy="3094096"/>
          </a:xfrm>
        </p:spPr>
      </p:pic>
      <p:sp>
        <p:nvSpPr>
          <p:cNvPr id="5" name="Textfeld 4"/>
          <p:cNvSpPr txBox="1"/>
          <p:nvPr/>
        </p:nvSpPr>
        <p:spPr>
          <a:xfrm>
            <a:off x="323528" y="148478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Always</a:t>
            </a:r>
            <a:r>
              <a:rPr lang="de-DE" sz="2400" dirty="0"/>
              <a:t> </a:t>
            </a:r>
            <a:r>
              <a:rPr lang="de-DE" sz="2400" dirty="0" err="1"/>
              <a:t>remove</a:t>
            </a:r>
            <a:r>
              <a:rPr lang="de-DE" sz="2400" dirty="0"/>
              <a:t> </a:t>
            </a:r>
            <a:r>
              <a:rPr lang="de-DE" sz="2400" dirty="0" err="1"/>
              <a:t>gloves</a:t>
            </a:r>
            <a:r>
              <a:rPr lang="de-DE" sz="2400" dirty="0"/>
              <a:t> by </a:t>
            </a:r>
            <a:r>
              <a:rPr lang="de-DE" sz="2400" dirty="0" err="1"/>
              <a:t>turning</a:t>
            </a:r>
            <a:r>
              <a:rPr lang="de-DE" sz="2400" dirty="0"/>
              <a:t> </a:t>
            </a:r>
            <a:r>
              <a:rPr lang="de-DE" sz="2400" dirty="0" err="1"/>
              <a:t>them</a:t>
            </a:r>
            <a:r>
              <a:rPr lang="de-DE" sz="2400" dirty="0"/>
              <a:t> </a:t>
            </a:r>
            <a:r>
              <a:rPr lang="de-DE" sz="2400" dirty="0" err="1"/>
              <a:t>inside</a:t>
            </a:r>
            <a:r>
              <a:rPr lang="de-DE" sz="2400" dirty="0"/>
              <a:t> out.</a:t>
            </a:r>
          </a:p>
          <a:p>
            <a:pPr algn="ctr"/>
            <a:r>
              <a:rPr lang="de-DE" sz="2400" dirty="0" err="1"/>
              <a:t>Before</a:t>
            </a:r>
            <a:r>
              <a:rPr lang="de-DE" sz="2400" dirty="0"/>
              <a:t> </a:t>
            </a:r>
            <a:r>
              <a:rPr lang="de-DE" sz="2400" dirty="0" err="1"/>
              <a:t>removing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second</a:t>
            </a:r>
            <a:r>
              <a:rPr lang="de-DE" sz="2400" dirty="0"/>
              <a:t> </a:t>
            </a:r>
            <a:r>
              <a:rPr lang="de-DE" sz="2400" dirty="0" err="1"/>
              <a:t>glove</a:t>
            </a:r>
            <a:r>
              <a:rPr lang="de-DE" sz="2400" dirty="0"/>
              <a:t> </a:t>
            </a:r>
            <a:r>
              <a:rPr lang="de-DE" sz="2400" dirty="0" err="1"/>
              <a:t>place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first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in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fist</a:t>
            </a:r>
            <a:r>
              <a:rPr lang="de-DE" sz="2400" dirty="0"/>
              <a:t>.</a:t>
            </a:r>
          </a:p>
          <a:p>
            <a:pPr algn="ctr"/>
            <a:r>
              <a:rPr lang="de-DE" sz="2400" dirty="0" err="1"/>
              <a:t>Thereby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should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bundle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all </a:t>
            </a:r>
            <a:r>
              <a:rPr lang="de-DE" sz="2400" dirty="0" err="1"/>
              <a:t>potentially</a:t>
            </a:r>
            <a:r>
              <a:rPr lang="de-DE" sz="2400" dirty="0"/>
              <a:t> </a:t>
            </a:r>
            <a:r>
              <a:rPr lang="de-DE" sz="2400" dirty="0" err="1"/>
              <a:t>infectious</a:t>
            </a:r>
            <a:r>
              <a:rPr lang="de-DE" sz="2400" dirty="0"/>
              <a:t> </a:t>
            </a:r>
            <a:r>
              <a:rPr lang="de-DE" sz="2400" dirty="0" err="1"/>
              <a:t>substances</a:t>
            </a:r>
            <a:r>
              <a:rPr lang="de-DE" sz="2400" dirty="0"/>
              <a:t> </a:t>
            </a:r>
            <a:r>
              <a:rPr lang="de-DE" sz="2400" dirty="0" err="1"/>
              <a:t>facing</a:t>
            </a:r>
            <a:r>
              <a:rPr lang="de-DE" sz="2400" dirty="0"/>
              <a:t> </a:t>
            </a:r>
            <a:r>
              <a:rPr lang="de-DE" sz="2400" dirty="0" err="1"/>
              <a:t>inwards</a:t>
            </a:r>
            <a:r>
              <a:rPr lang="de-DE" sz="2400" dirty="0"/>
              <a:t>.</a:t>
            </a:r>
            <a:endParaRPr lang="de-AT" sz="24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Advise</a:t>
            </a:r>
            <a:r>
              <a:rPr lang="de-DE" dirty="0"/>
              <a:t> </a:t>
            </a:r>
            <a:r>
              <a:rPr lang="de-DE" dirty="0" err="1"/>
              <a:t>patient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rest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Advise patient to rest for 5 minutes and ensure bleeding has stopped before leaving the </a:t>
            </a:r>
            <a:r>
              <a:rPr lang="en-US" dirty="0"/>
              <a:t> area where blood collection took place</a:t>
            </a:r>
            <a:endParaRPr lang="de-A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Guidelines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CLSI </a:t>
            </a:r>
            <a:r>
              <a:rPr lang="hr-HR" sz="2400" dirty="0"/>
              <a:t>GP41-A</a:t>
            </a:r>
            <a:r>
              <a:rPr lang="de-DE" sz="2400" dirty="0"/>
              <a:t>7</a:t>
            </a:r>
            <a:r>
              <a:rPr lang="en-US" sz="2400" dirty="0"/>
              <a:t> Procedures for the Collection of Diagnostic Blood Specimens by </a:t>
            </a:r>
            <a:r>
              <a:rPr lang="en-US" sz="2400" dirty="0" err="1"/>
              <a:t>Venipuncture</a:t>
            </a:r>
            <a:endParaRPr lang="en-US" sz="2400" dirty="0"/>
          </a:p>
          <a:p>
            <a:pPr marL="0" indent="0">
              <a:buNone/>
            </a:pPr>
            <a:r>
              <a:rPr lang="en-US" sz="1800" i="1" dirty="0"/>
              <a:t>Clinical and Laboratory Standards Institute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WHO guidelines on drawing blood</a:t>
            </a:r>
            <a:br>
              <a:rPr lang="en-US" sz="2400" dirty="0"/>
            </a:br>
            <a:r>
              <a:rPr lang="en-US" sz="1800" i="1" dirty="0"/>
              <a:t>World Health Organization</a:t>
            </a:r>
            <a:endParaRPr lang="en-US" sz="2400" i="1" dirty="0"/>
          </a:p>
          <a:p>
            <a:pPr marL="0" indent="0">
              <a:buNone/>
            </a:pPr>
            <a:r>
              <a:rPr lang="en-US" sz="1400" dirty="0">
                <a:hlinkClick r:id="rId2"/>
              </a:rPr>
              <a:t>http://apps.who.int/iris/bitstream/10665/44294/1/9789241599221_eng.pdf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National - Only </a:t>
            </a:r>
            <a:r>
              <a:rPr lang="hr-HR" sz="2400" dirty="0"/>
              <a:t>7/28 </a:t>
            </a:r>
            <a:r>
              <a:rPr lang="en-US" sz="2400" dirty="0"/>
              <a:t>European countries have guidelines</a:t>
            </a:r>
            <a:endParaRPr lang="hr-HR" sz="2400" dirty="0"/>
          </a:p>
          <a:p>
            <a:pPr marL="0" lvl="1" indent="0">
              <a:buNone/>
            </a:pPr>
            <a:r>
              <a:rPr lang="en-US" sz="2000" dirty="0"/>
              <a:t>(Ireland, UK, Spain, Slovenia, Sweden, Italy and Croatia)</a:t>
            </a:r>
          </a:p>
          <a:p>
            <a:pPr marL="0" lvl="1" indent="0">
              <a:buNone/>
            </a:pPr>
            <a:r>
              <a:rPr lang="en-GB" sz="1800" i="1" dirty="0"/>
              <a:t>Results from a survey 2013</a:t>
            </a:r>
            <a:endParaRPr lang="en-US" sz="1800" i="1" dirty="0"/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000" dirty="0"/>
          </a:p>
          <a:p>
            <a:pPr marL="0" lvl="1" indent="0" algn="ctr">
              <a:buNone/>
            </a:pPr>
            <a:r>
              <a:rPr lang="en-US" b="1" dirty="0"/>
              <a:t>Different guidelines and different degrees of compliance</a:t>
            </a:r>
          </a:p>
          <a:p>
            <a:pPr marL="0" lvl="1" indent="0">
              <a:buNone/>
            </a:pPr>
            <a:endParaRPr lang="hr-HR" sz="2000" dirty="0"/>
          </a:p>
          <a:p>
            <a:pPr>
              <a:buNone/>
            </a:pP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495518" y="6611779"/>
            <a:ext cx="2648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Simundic AM, et al. CCLM 2013;51(8):1585-93.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/>
        </p:nvGraphicFramePr>
        <p:xfrm>
          <a:off x="323528" y="116632"/>
          <a:ext cx="85689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 3"/>
          <p:cNvGraphicFramePr/>
          <p:nvPr/>
        </p:nvGraphicFramePr>
        <p:xfrm>
          <a:off x="323528" y="1853788"/>
          <a:ext cx="2232248" cy="475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m 4"/>
          <p:cNvGraphicFramePr/>
          <p:nvPr/>
        </p:nvGraphicFramePr>
        <p:xfrm>
          <a:off x="2555776" y="1844823"/>
          <a:ext cx="2016224" cy="4764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m 5"/>
          <p:cNvGraphicFramePr/>
          <p:nvPr/>
        </p:nvGraphicFramePr>
        <p:xfrm>
          <a:off x="4499992" y="1844824"/>
          <a:ext cx="20162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6804248" y="1844824"/>
          <a:ext cx="201622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cxnSp>
        <p:nvCxnSpPr>
          <p:cNvPr id="16" name="Gerade Verbindung mit Pfeil 15"/>
          <p:cNvCxnSpPr/>
          <p:nvPr/>
        </p:nvCxnSpPr>
        <p:spPr>
          <a:xfrm>
            <a:off x="4534030" y="2037480"/>
            <a:ext cx="216024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548850" y="2041392"/>
            <a:ext cx="0" cy="439248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4447440" y="6453336"/>
            <a:ext cx="12496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693743" y="6604084"/>
            <a:ext cx="44502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Depending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assesment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respective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slide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endParaRPr lang="de-AT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</a:t>
            </a:r>
            <a:r>
              <a:rPr lang="de-DE" dirty="0" err="1"/>
              <a:t>transportation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The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asked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advice</a:t>
            </a:r>
            <a:r>
              <a:rPr lang="de-DE" dirty="0"/>
              <a:t> on proper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.</a:t>
            </a:r>
          </a:p>
          <a:p>
            <a:pPr marL="0" indent="0" algn="ctr">
              <a:buNone/>
            </a:pP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</a:t>
            </a:r>
            <a:r>
              <a:rPr lang="de-DE" dirty="0" err="1"/>
              <a:t>charge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prompt </a:t>
            </a:r>
            <a:r>
              <a:rPr lang="de-DE" dirty="0" err="1"/>
              <a:t>and</a:t>
            </a:r>
            <a:r>
              <a:rPr lang="de-DE" dirty="0"/>
              <a:t> proper </a:t>
            </a:r>
            <a:r>
              <a:rPr lang="de-DE" dirty="0" err="1"/>
              <a:t>transportation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collected</a:t>
            </a:r>
            <a:r>
              <a:rPr lang="de-DE" dirty="0"/>
              <a:t>.</a:t>
            </a:r>
            <a:endParaRPr lang="de-A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3789040"/>
            <a:ext cx="269753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0072" y="3501008"/>
            <a:ext cx="234584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0" y="6611779"/>
            <a:ext cx="2843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Nikolac N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hr-HR" sz="1000" dirty="0">
                <a:solidFill>
                  <a:schemeClr val="bg1">
                    <a:lumMod val="50000"/>
                  </a:schemeClr>
                </a:solidFill>
              </a:rPr>
              <a:t>. Biochem Med 2013;23(3):242-54.</a:t>
            </a:r>
            <a:r>
              <a:rPr lang="hr-HR" sz="1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hr-H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The quality of laboratory analyses depends to a large degree on correct </a:t>
            </a:r>
            <a:r>
              <a:rPr lang="en-US" dirty="0" err="1"/>
              <a:t>preanalytical</a:t>
            </a:r>
            <a:r>
              <a:rPr lang="en-US" dirty="0"/>
              <a:t> blood collection practices and sample handling for which you are responsible.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Deviation from the proposed Guideline might lead to false laboratory reports and potentially harms the patient!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your laboratory if you are in any doubt or if you have any questions.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(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, </a:t>
            </a:r>
            <a:r>
              <a:rPr lang="de-DE" dirty="0" err="1"/>
              <a:t>observation</a:t>
            </a:r>
            <a:r>
              <a:rPr lang="de-DE" dirty="0"/>
              <a:t> </a:t>
            </a:r>
            <a:r>
              <a:rPr lang="de-DE" dirty="0" err="1"/>
              <a:t>sheet</a:t>
            </a:r>
            <a:r>
              <a:rPr lang="de-DE" dirty="0"/>
              <a:t>, </a:t>
            </a:r>
            <a:r>
              <a:rPr lang="de-DE" dirty="0" err="1"/>
              <a:t>videos</a:t>
            </a:r>
            <a:r>
              <a:rPr lang="de-DE" dirty="0"/>
              <a:t>, …) </a:t>
            </a:r>
            <a:r>
              <a:rPr lang="de-DE" dirty="0" err="1"/>
              <a:t>visit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website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pPr marL="0" indent="0" algn="ctr">
              <a:buNone/>
            </a:pPr>
            <a:r>
              <a:rPr lang="de-DE" dirty="0"/>
              <a:t>EFLM Working Group „</a:t>
            </a:r>
            <a:r>
              <a:rPr lang="de-AT" dirty="0" err="1"/>
              <a:t>Preanalytical</a:t>
            </a:r>
            <a:r>
              <a:rPr lang="de-AT" dirty="0"/>
              <a:t> Phase</a:t>
            </a:r>
            <a:r>
              <a:rPr lang="de-DE" dirty="0"/>
              <a:t>“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>
                <a:hlinkClick r:id="rId2"/>
              </a:rPr>
              <a:t>https://www.eflm.eu/site/page/a/1156</a:t>
            </a:r>
            <a:r>
              <a:rPr lang="de-DE" dirty="0"/>
              <a:t> </a:t>
            </a:r>
            <a:endParaRPr lang="de-AT" dirty="0"/>
          </a:p>
        </p:txBody>
      </p:sp>
      <p:pic>
        <p:nvPicPr>
          <p:cNvPr id="1026" name="Picture 2" descr="https://www.eflm.eu/site/static/img/logo.11faece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43808" y="4653136"/>
            <a:ext cx="3714750" cy="91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#2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Arial" pitchFamily="34" charset="0"/>
              <a:buNone/>
            </a:pPr>
            <a:r>
              <a:rPr lang="hr-HR" sz="2600" dirty="0"/>
              <a:t>7:00 a.m.  </a:t>
            </a:r>
          </a:p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hr-HR" sz="2600" dirty="0"/>
              <a:t>Patient is lying in his bed. Nurse arrives, asks </a:t>
            </a:r>
            <a:r>
              <a:rPr lang="de-DE" sz="2600" dirty="0" err="1"/>
              <a:t>the</a:t>
            </a:r>
            <a:r>
              <a:rPr lang="hr-HR" sz="2600" dirty="0"/>
              <a:t> patient to sit upright in his bed, and draws one tube of blood. Serum proteins and cholesterol are requested.</a:t>
            </a:r>
          </a:p>
          <a:p>
            <a:pPr algn="just">
              <a:lnSpc>
                <a:spcPct val="120000"/>
              </a:lnSpc>
              <a:buFont typeface="Arial" pitchFamily="34" charset="0"/>
              <a:buNone/>
            </a:pPr>
            <a:endParaRPr lang="de-DE" sz="2600" dirty="0"/>
          </a:p>
          <a:p>
            <a:pPr algn="just">
              <a:lnSpc>
                <a:spcPct val="120000"/>
              </a:lnSpc>
              <a:buFont typeface="Arial" pitchFamily="34" charset="0"/>
              <a:buNone/>
            </a:pPr>
            <a:r>
              <a:rPr lang="hr-HR" sz="2600" dirty="0"/>
              <a:t>Was it correct to ask </a:t>
            </a:r>
            <a:r>
              <a:rPr lang="de-DE" sz="2600" dirty="0" err="1"/>
              <a:t>the</a:t>
            </a:r>
            <a:r>
              <a:rPr lang="hr-HR" sz="2600" dirty="0"/>
              <a:t> patient to sit</a:t>
            </a:r>
            <a:r>
              <a:rPr lang="de-DE" sz="2600" dirty="0"/>
              <a:t> </a:t>
            </a:r>
            <a:r>
              <a:rPr lang="de-DE" sz="2600" dirty="0" err="1"/>
              <a:t>upright</a:t>
            </a:r>
            <a:r>
              <a:rPr lang="hr-HR" sz="2600" dirty="0"/>
              <a:t>?</a:t>
            </a:r>
          </a:p>
          <a:p>
            <a:pPr marL="992188" lvl="1" indent="-514350" algn="just">
              <a:lnSpc>
                <a:spcPct val="120000"/>
              </a:lnSpc>
              <a:buFont typeface="Arial" pitchFamily="34" charset="0"/>
              <a:buAutoNum type="alphaLcParenR"/>
              <a:tabLst>
                <a:tab pos="1077913" algn="l"/>
              </a:tabLst>
            </a:pPr>
            <a:r>
              <a:rPr lang="hr-HR" sz="2600" dirty="0"/>
              <a:t>yes</a:t>
            </a:r>
          </a:p>
          <a:p>
            <a:pPr marL="992188" lvl="1" indent="-514350" algn="just">
              <a:lnSpc>
                <a:spcPct val="120000"/>
              </a:lnSpc>
              <a:buFont typeface="Arial" pitchFamily="34" charset="0"/>
              <a:buAutoNum type="alphaLcParenR"/>
              <a:tabLst>
                <a:tab pos="1077913" algn="l"/>
              </a:tabLst>
            </a:pPr>
            <a:r>
              <a:rPr lang="hr-HR" sz="2600" dirty="0"/>
              <a:t>no</a:t>
            </a:r>
          </a:p>
          <a:p>
            <a:pPr algn="just">
              <a:lnSpc>
                <a:spcPct val="120000"/>
              </a:lnSpc>
            </a:pPr>
            <a:endParaRPr lang="de-AT" sz="2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4296</Words>
  <Application>Microsoft Office PowerPoint</Application>
  <PresentationFormat>Prikaz na zaslonu (4:3)</PresentationFormat>
  <Paragraphs>1111</Paragraphs>
  <Slides>83</Slides>
  <Notes>20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83</vt:i4>
      </vt:variant>
    </vt:vector>
  </HeadingPairs>
  <TitlesOfParts>
    <vt:vector size="91" baseType="lpstr">
      <vt:lpstr>Arial</vt:lpstr>
      <vt:lpstr>Calibri</vt:lpstr>
      <vt:lpstr>Open Sans</vt:lpstr>
      <vt:lpstr>Times New Roman</vt:lpstr>
      <vt:lpstr>Verdana</vt:lpstr>
      <vt:lpstr>Wingdings</vt:lpstr>
      <vt:lpstr>Wingdings 2</vt:lpstr>
      <vt:lpstr>Larissa-Design</vt:lpstr>
      <vt:lpstr>PowerPoint prezentacija</vt:lpstr>
      <vt:lpstr>Why do we need guidelines? </vt:lpstr>
      <vt:lpstr>Case #1</vt:lpstr>
      <vt:lpstr>Blood collection facts</vt:lpstr>
      <vt:lpstr>PowerPoint prezentacija</vt:lpstr>
      <vt:lpstr>Errors within the total laboratory process</vt:lpstr>
      <vt:lpstr>Consequences of preanalytical errors</vt:lpstr>
      <vt:lpstr>Guidelines</vt:lpstr>
      <vt:lpstr>Case #2</vt:lpstr>
      <vt:lpstr>EFLM RECOMMENDED BLOOD COLLECTION PROCESS </vt:lpstr>
      <vt:lpstr>PowerPoint prezentacija</vt:lpstr>
      <vt:lpstr>PowerPoint prezentacija</vt:lpstr>
      <vt:lpstr>Workplace preparation</vt:lpstr>
      <vt:lpstr>PowerPoint prezentacija</vt:lpstr>
      <vt:lpstr>Patient Identification</vt:lpstr>
      <vt:lpstr>Patient Identification</vt:lpstr>
      <vt:lpstr>Patient Identification</vt:lpstr>
      <vt:lpstr>PowerPoint prezentacija</vt:lpstr>
      <vt:lpstr>Patient preparation</vt:lpstr>
      <vt:lpstr>Fasting</vt:lpstr>
      <vt:lpstr>Fasting</vt:lpstr>
      <vt:lpstr>Fasting</vt:lpstr>
      <vt:lpstr>Fasting</vt:lpstr>
      <vt:lpstr>Case #1 Result</vt:lpstr>
      <vt:lpstr>Physical activity</vt:lpstr>
      <vt:lpstr>What to ask the patient</vt:lpstr>
      <vt:lpstr>Patient Positioning</vt:lpstr>
      <vt:lpstr>Patient Positioning</vt:lpstr>
      <vt:lpstr>Case #2</vt:lpstr>
      <vt:lpstr>Medication / Infusion</vt:lpstr>
      <vt:lpstr>Medication / Infusion</vt:lpstr>
      <vt:lpstr>Blood collection using an IV catheter</vt:lpstr>
      <vt:lpstr>Medication / Infusion</vt:lpstr>
      <vt:lpstr>Medication / Infusion</vt:lpstr>
      <vt:lpstr>Time of day</vt:lpstr>
      <vt:lpstr>Time of day</vt:lpstr>
      <vt:lpstr>PowerPoint prezentacija</vt:lpstr>
      <vt:lpstr>Label tubes</vt:lpstr>
      <vt:lpstr>Label tubes</vt:lpstr>
      <vt:lpstr>Label tubes</vt:lpstr>
      <vt:lpstr>PowerPoint prezentacija</vt:lpstr>
      <vt:lpstr>Put on gloves / Sanitize hands</vt:lpstr>
      <vt:lpstr>PowerPoint prezentacija</vt:lpstr>
      <vt:lpstr>Apply tourniquet</vt:lpstr>
      <vt:lpstr>Apply tourniquet</vt:lpstr>
      <vt:lpstr>Apply tourniquet</vt:lpstr>
      <vt:lpstr>Release Tourniquet</vt:lpstr>
      <vt:lpstr>Helpful tools</vt:lpstr>
      <vt:lpstr>PowerPoint prezentacija</vt:lpstr>
      <vt:lpstr>Select a puncture site</vt:lpstr>
      <vt:lpstr>PowerPoint prezentacija</vt:lpstr>
      <vt:lpstr>Clean sampling site</vt:lpstr>
      <vt:lpstr>PowerPoint prezentacija</vt:lpstr>
      <vt:lpstr>Puncture the vein - Vacuum System</vt:lpstr>
      <vt:lpstr>Puncture the vein - Aspiration System</vt:lpstr>
      <vt:lpstr>Puncture the vein</vt:lpstr>
      <vt:lpstr>Helpful tools</vt:lpstr>
      <vt:lpstr>Blood borne pathogens</vt:lpstr>
      <vt:lpstr>PowerPoint prezentacija</vt:lpstr>
      <vt:lpstr>Case #3</vt:lpstr>
      <vt:lpstr>Order of draw</vt:lpstr>
      <vt:lpstr>Order of draw</vt:lpstr>
      <vt:lpstr>Order of draw</vt:lpstr>
      <vt:lpstr>Case #3</vt:lpstr>
      <vt:lpstr>Tube filling</vt:lpstr>
      <vt:lpstr>Tube filling</vt:lpstr>
      <vt:lpstr>PowerPoint prezentacija</vt:lpstr>
      <vt:lpstr>Remove needle from the vein</vt:lpstr>
      <vt:lpstr>Activate Safety Device and dispose needle</vt:lpstr>
      <vt:lpstr>PowerPoint prezentacija</vt:lpstr>
      <vt:lpstr>Bandage puncture site and advise Patient</vt:lpstr>
      <vt:lpstr>PowerPoint prezentacija</vt:lpstr>
      <vt:lpstr>Invert tubes</vt:lpstr>
      <vt:lpstr>Sample hemolysis</vt:lpstr>
      <vt:lpstr>Sample hemolysis</vt:lpstr>
      <vt:lpstr>PowerPoint prezentacija</vt:lpstr>
      <vt:lpstr>Remove gloves</vt:lpstr>
      <vt:lpstr>PowerPoint prezentacija</vt:lpstr>
      <vt:lpstr>Advise patient to rest</vt:lpstr>
      <vt:lpstr>PowerPoint prezentacija</vt:lpstr>
      <vt:lpstr>Sample transportation</vt:lpstr>
      <vt:lpstr>PowerPoint prezentacija</vt:lpstr>
      <vt:lpstr>PowerPoint prezentacija</vt:lpstr>
    </vt:vector>
  </TitlesOfParts>
  <Company>SALK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guide to venous sample collection and sample handling</dc:title>
  <dc:creator>Cadamuro Janne</dc:creator>
  <cp:lastModifiedBy>Ana-Maria</cp:lastModifiedBy>
  <cp:revision>724</cp:revision>
  <dcterms:created xsi:type="dcterms:W3CDTF">2016-02-28T08:40:03Z</dcterms:created>
  <dcterms:modified xsi:type="dcterms:W3CDTF">2018-07-23T15:52:22Z</dcterms:modified>
</cp:coreProperties>
</file>